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9" r:id="rId4"/>
    <p:sldId id="260" r:id="rId5"/>
    <p:sldId id="261" r:id="rId6"/>
    <p:sldId id="262"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738"/>
    <p:restoredTop sz="96301"/>
  </p:normalViewPr>
  <p:slideViewPr>
    <p:cSldViewPr snapToGrid="0">
      <p:cViewPr>
        <p:scale>
          <a:sx n="119" d="100"/>
          <a:sy n="119" d="100"/>
        </p:scale>
        <p:origin x="992" y="42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891B91-D101-4D43-8B09-E42B50159087}"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13D33D93-74BD-AC41-BF41-32A0663FB068}">
      <dgm:prSet phldrT="[Text]"/>
      <dgm:spPr/>
      <dgm:t>
        <a:bodyPr/>
        <a:lstStyle/>
        <a:p>
          <a:r>
            <a:rPr lang="en-GB" dirty="0"/>
            <a:t>2001</a:t>
          </a:r>
        </a:p>
      </dgm:t>
    </dgm:pt>
    <dgm:pt modelId="{38EF5442-0263-A448-B7CD-A34EB4E9202E}" type="parTrans" cxnId="{626B3D3B-FF7E-AD48-97EF-47701D0D6940}">
      <dgm:prSet/>
      <dgm:spPr/>
      <dgm:t>
        <a:bodyPr/>
        <a:lstStyle/>
        <a:p>
          <a:endParaRPr lang="en-GB"/>
        </a:p>
      </dgm:t>
    </dgm:pt>
    <dgm:pt modelId="{33B2F0E4-19F6-8D4B-B6CE-57DAAE316A34}" type="sibTrans" cxnId="{626B3D3B-FF7E-AD48-97EF-47701D0D6940}">
      <dgm:prSet/>
      <dgm:spPr/>
      <dgm:t>
        <a:bodyPr/>
        <a:lstStyle/>
        <a:p>
          <a:endParaRPr lang="en-GB"/>
        </a:p>
      </dgm:t>
    </dgm:pt>
    <dgm:pt modelId="{CD6F14F5-C471-1644-8596-F8BB5F117D91}">
      <dgm:prSet phldrT="[Text]"/>
      <dgm:spPr/>
      <dgm:t>
        <a:bodyPr/>
        <a:lstStyle/>
        <a:p>
          <a:r>
            <a:rPr lang="en-GB" dirty="0"/>
            <a:t>1198</a:t>
          </a:r>
        </a:p>
      </dgm:t>
    </dgm:pt>
    <dgm:pt modelId="{7E091B83-9FF3-9940-B41B-39F0CB79CDC6}" type="parTrans" cxnId="{F95322A1-5EDF-B642-8D4C-C79A219025C7}">
      <dgm:prSet/>
      <dgm:spPr/>
      <dgm:t>
        <a:bodyPr/>
        <a:lstStyle/>
        <a:p>
          <a:endParaRPr lang="en-GB"/>
        </a:p>
      </dgm:t>
    </dgm:pt>
    <dgm:pt modelId="{A6A97E16-01E0-DC46-A7BD-C0D274E70714}" type="sibTrans" cxnId="{F95322A1-5EDF-B642-8D4C-C79A219025C7}">
      <dgm:prSet/>
      <dgm:spPr/>
      <dgm:t>
        <a:bodyPr/>
        <a:lstStyle/>
        <a:p>
          <a:endParaRPr lang="en-GB"/>
        </a:p>
      </dgm:t>
    </dgm:pt>
    <dgm:pt modelId="{5F1998A9-857D-1D49-A776-A1C33858ED9D}">
      <dgm:prSet phldrT="[Text]"/>
      <dgm:spPr/>
      <dgm:t>
        <a:bodyPr/>
        <a:lstStyle/>
        <a:p>
          <a:r>
            <a:rPr lang="en-GB" dirty="0"/>
            <a:t>2024</a:t>
          </a:r>
        </a:p>
      </dgm:t>
    </dgm:pt>
    <dgm:pt modelId="{C1F34290-55AA-E24D-8AB5-CEBA2813197D}" type="parTrans" cxnId="{4679FFFF-062E-2441-974E-F9FCDD04ECB0}">
      <dgm:prSet/>
      <dgm:spPr/>
      <dgm:t>
        <a:bodyPr/>
        <a:lstStyle/>
        <a:p>
          <a:endParaRPr lang="en-GB"/>
        </a:p>
      </dgm:t>
    </dgm:pt>
    <dgm:pt modelId="{A7FE7259-BBFB-C04E-8C16-A3CC3A7E7586}" type="sibTrans" cxnId="{4679FFFF-062E-2441-974E-F9FCDD04ECB0}">
      <dgm:prSet/>
      <dgm:spPr/>
      <dgm:t>
        <a:bodyPr/>
        <a:lstStyle/>
        <a:p>
          <a:endParaRPr lang="en-GB"/>
        </a:p>
      </dgm:t>
    </dgm:pt>
    <dgm:pt modelId="{CB33B5B2-0771-0D4C-8F4B-D87496025836}">
      <dgm:prSet phldrT="[Text]"/>
      <dgm:spPr/>
      <dgm:t>
        <a:bodyPr/>
        <a:lstStyle/>
        <a:p>
          <a:r>
            <a:rPr lang="en-GB" dirty="0"/>
            <a:t>886</a:t>
          </a:r>
        </a:p>
      </dgm:t>
    </dgm:pt>
    <dgm:pt modelId="{31AFB727-A799-F842-A4E6-A93334372E53}" type="parTrans" cxnId="{C86FB02B-4489-BF41-B3F2-1FEC022EB41A}">
      <dgm:prSet/>
      <dgm:spPr/>
      <dgm:t>
        <a:bodyPr/>
        <a:lstStyle/>
        <a:p>
          <a:endParaRPr lang="en-GB"/>
        </a:p>
      </dgm:t>
    </dgm:pt>
    <dgm:pt modelId="{ACB725E6-68CF-A640-BF76-8664EFBA3C8E}" type="sibTrans" cxnId="{C86FB02B-4489-BF41-B3F2-1FEC022EB41A}">
      <dgm:prSet/>
      <dgm:spPr/>
      <dgm:t>
        <a:bodyPr/>
        <a:lstStyle/>
        <a:p>
          <a:endParaRPr lang="en-GB"/>
        </a:p>
      </dgm:t>
    </dgm:pt>
    <dgm:pt modelId="{2D4CFF1E-A36C-4541-8E58-11A741B112DC}" type="pres">
      <dgm:prSet presAssocID="{5C891B91-D101-4D43-8B09-E42B50159087}" presName="linearFlow" presStyleCnt="0">
        <dgm:presLayoutVars>
          <dgm:dir/>
          <dgm:animLvl val="lvl"/>
          <dgm:resizeHandles val="exact"/>
        </dgm:presLayoutVars>
      </dgm:prSet>
      <dgm:spPr/>
    </dgm:pt>
    <dgm:pt modelId="{D6E3C5C7-9245-2B4A-84D5-E568F096E2CF}" type="pres">
      <dgm:prSet presAssocID="{13D33D93-74BD-AC41-BF41-32A0663FB068}" presName="composite" presStyleCnt="0"/>
      <dgm:spPr/>
    </dgm:pt>
    <dgm:pt modelId="{A8001DC5-CF8E-4D4C-B341-09F9979621EE}" type="pres">
      <dgm:prSet presAssocID="{13D33D93-74BD-AC41-BF41-32A0663FB068}" presName="parentText" presStyleLbl="alignNode1" presStyleIdx="0" presStyleCnt="2">
        <dgm:presLayoutVars>
          <dgm:chMax val="1"/>
          <dgm:bulletEnabled val="1"/>
        </dgm:presLayoutVars>
      </dgm:prSet>
      <dgm:spPr/>
    </dgm:pt>
    <dgm:pt modelId="{8CAFFB02-3604-CE48-AFFB-80AC573C77F7}" type="pres">
      <dgm:prSet presAssocID="{13D33D93-74BD-AC41-BF41-32A0663FB068}" presName="descendantText" presStyleLbl="alignAcc1" presStyleIdx="0" presStyleCnt="2">
        <dgm:presLayoutVars>
          <dgm:bulletEnabled val="1"/>
        </dgm:presLayoutVars>
      </dgm:prSet>
      <dgm:spPr/>
    </dgm:pt>
    <dgm:pt modelId="{CF8AF141-C3B6-9B4E-B809-750681C9666C}" type="pres">
      <dgm:prSet presAssocID="{33B2F0E4-19F6-8D4B-B6CE-57DAAE316A34}" presName="sp" presStyleCnt="0"/>
      <dgm:spPr/>
    </dgm:pt>
    <dgm:pt modelId="{AA8A4366-BC76-9C4E-A145-5E45F95D6EBF}" type="pres">
      <dgm:prSet presAssocID="{5F1998A9-857D-1D49-A776-A1C33858ED9D}" presName="composite" presStyleCnt="0"/>
      <dgm:spPr/>
    </dgm:pt>
    <dgm:pt modelId="{70FA85A0-922D-E943-93D5-FC3216E509C1}" type="pres">
      <dgm:prSet presAssocID="{5F1998A9-857D-1D49-A776-A1C33858ED9D}" presName="parentText" presStyleLbl="alignNode1" presStyleIdx="1" presStyleCnt="2">
        <dgm:presLayoutVars>
          <dgm:chMax val="1"/>
          <dgm:bulletEnabled val="1"/>
        </dgm:presLayoutVars>
      </dgm:prSet>
      <dgm:spPr/>
    </dgm:pt>
    <dgm:pt modelId="{5226EB32-92AD-8743-BBBC-87D4340231D8}" type="pres">
      <dgm:prSet presAssocID="{5F1998A9-857D-1D49-A776-A1C33858ED9D}" presName="descendantText" presStyleLbl="alignAcc1" presStyleIdx="1" presStyleCnt="2">
        <dgm:presLayoutVars>
          <dgm:bulletEnabled val="1"/>
        </dgm:presLayoutVars>
      </dgm:prSet>
      <dgm:spPr/>
    </dgm:pt>
  </dgm:ptLst>
  <dgm:cxnLst>
    <dgm:cxn modelId="{C86FB02B-4489-BF41-B3F2-1FEC022EB41A}" srcId="{5F1998A9-857D-1D49-A776-A1C33858ED9D}" destId="{CB33B5B2-0771-0D4C-8F4B-D87496025836}" srcOrd="0" destOrd="0" parTransId="{31AFB727-A799-F842-A4E6-A93334372E53}" sibTransId="{ACB725E6-68CF-A640-BF76-8664EFBA3C8E}"/>
    <dgm:cxn modelId="{626B3D3B-FF7E-AD48-97EF-47701D0D6940}" srcId="{5C891B91-D101-4D43-8B09-E42B50159087}" destId="{13D33D93-74BD-AC41-BF41-32A0663FB068}" srcOrd="0" destOrd="0" parTransId="{38EF5442-0263-A448-B7CD-A34EB4E9202E}" sibTransId="{33B2F0E4-19F6-8D4B-B6CE-57DAAE316A34}"/>
    <dgm:cxn modelId="{C389524B-3F77-EF46-9B53-9A06DDB302D6}" type="presOf" srcId="{13D33D93-74BD-AC41-BF41-32A0663FB068}" destId="{A8001DC5-CF8E-4D4C-B341-09F9979621EE}" srcOrd="0" destOrd="0" presId="urn:microsoft.com/office/officeart/2005/8/layout/chevron2"/>
    <dgm:cxn modelId="{83F86651-9EE8-BD4D-A36F-3C77AC600088}" type="presOf" srcId="{CB33B5B2-0771-0D4C-8F4B-D87496025836}" destId="{5226EB32-92AD-8743-BBBC-87D4340231D8}" srcOrd="0" destOrd="0" presId="urn:microsoft.com/office/officeart/2005/8/layout/chevron2"/>
    <dgm:cxn modelId="{3EBE2B7B-3E74-7E49-8DEC-88C31BA66B8B}" type="presOf" srcId="{5C891B91-D101-4D43-8B09-E42B50159087}" destId="{2D4CFF1E-A36C-4541-8E58-11A741B112DC}" srcOrd="0" destOrd="0" presId="urn:microsoft.com/office/officeart/2005/8/layout/chevron2"/>
    <dgm:cxn modelId="{3D34C6A0-8AD1-4A42-A366-F316AABAAE4B}" type="presOf" srcId="{5F1998A9-857D-1D49-A776-A1C33858ED9D}" destId="{70FA85A0-922D-E943-93D5-FC3216E509C1}" srcOrd="0" destOrd="0" presId="urn:microsoft.com/office/officeart/2005/8/layout/chevron2"/>
    <dgm:cxn modelId="{F95322A1-5EDF-B642-8D4C-C79A219025C7}" srcId="{13D33D93-74BD-AC41-BF41-32A0663FB068}" destId="{CD6F14F5-C471-1644-8596-F8BB5F117D91}" srcOrd="0" destOrd="0" parTransId="{7E091B83-9FF3-9940-B41B-39F0CB79CDC6}" sibTransId="{A6A97E16-01E0-DC46-A7BD-C0D274E70714}"/>
    <dgm:cxn modelId="{C22108B4-3DB5-0C42-8263-0C3265892AF5}" type="presOf" srcId="{CD6F14F5-C471-1644-8596-F8BB5F117D91}" destId="{8CAFFB02-3604-CE48-AFFB-80AC573C77F7}" srcOrd="0" destOrd="0" presId="urn:microsoft.com/office/officeart/2005/8/layout/chevron2"/>
    <dgm:cxn modelId="{4679FFFF-062E-2441-974E-F9FCDD04ECB0}" srcId="{5C891B91-D101-4D43-8B09-E42B50159087}" destId="{5F1998A9-857D-1D49-A776-A1C33858ED9D}" srcOrd="1" destOrd="0" parTransId="{C1F34290-55AA-E24D-8AB5-CEBA2813197D}" sibTransId="{A7FE7259-BBFB-C04E-8C16-A3CC3A7E7586}"/>
    <dgm:cxn modelId="{A64584FE-C22B-FC48-AC22-1171DD14D983}" type="presParOf" srcId="{2D4CFF1E-A36C-4541-8E58-11A741B112DC}" destId="{D6E3C5C7-9245-2B4A-84D5-E568F096E2CF}" srcOrd="0" destOrd="0" presId="urn:microsoft.com/office/officeart/2005/8/layout/chevron2"/>
    <dgm:cxn modelId="{6CD126CD-F79A-7740-98D0-E4FF26EF06AE}" type="presParOf" srcId="{D6E3C5C7-9245-2B4A-84D5-E568F096E2CF}" destId="{A8001DC5-CF8E-4D4C-B341-09F9979621EE}" srcOrd="0" destOrd="0" presId="urn:microsoft.com/office/officeart/2005/8/layout/chevron2"/>
    <dgm:cxn modelId="{6CB2ED54-5DBA-C84A-BCAE-E3D966B55CB2}" type="presParOf" srcId="{D6E3C5C7-9245-2B4A-84D5-E568F096E2CF}" destId="{8CAFFB02-3604-CE48-AFFB-80AC573C77F7}" srcOrd="1" destOrd="0" presId="urn:microsoft.com/office/officeart/2005/8/layout/chevron2"/>
    <dgm:cxn modelId="{2BB35654-EE29-1544-9A6C-8A4036AA3CCD}" type="presParOf" srcId="{2D4CFF1E-A36C-4541-8E58-11A741B112DC}" destId="{CF8AF141-C3B6-9B4E-B809-750681C9666C}" srcOrd="1" destOrd="0" presId="urn:microsoft.com/office/officeart/2005/8/layout/chevron2"/>
    <dgm:cxn modelId="{08AA6B90-412A-AB4C-B1E0-13C4B7A0194F}" type="presParOf" srcId="{2D4CFF1E-A36C-4541-8E58-11A741B112DC}" destId="{AA8A4366-BC76-9C4E-A145-5E45F95D6EBF}" srcOrd="2" destOrd="0" presId="urn:microsoft.com/office/officeart/2005/8/layout/chevron2"/>
    <dgm:cxn modelId="{2768DF67-E3BD-4041-93E8-03253AE3920B}" type="presParOf" srcId="{AA8A4366-BC76-9C4E-A145-5E45F95D6EBF}" destId="{70FA85A0-922D-E943-93D5-FC3216E509C1}" srcOrd="0" destOrd="0" presId="urn:microsoft.com/office/officeart/2005/8/layout/chevron2"/>
    <dgm:cxn modelId="{A1C5BF7E-75E1-3345-8EFE-DCE03E9DCF23}" type="presParOf" srcId="{AA8A4366-BC76-9C4E-A145-5E45F95D6EBF}" destId="{5226EB32-92AD-8743-BBBC-87D4340231D8}"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02602C8-9076-C946-95F0-EFF17E28D690}" type="doc">
      <dgm:prSet loTypeId="urn:microsoft.com/office/officeart/2005/8/layout/hProcess7" loCatId="" qsTypeId="urn:microsoft.com/office/officeart/2005/8/quickstyle/simple1" qsCatId="simple" csTypeId="urn:microsoft.com/office/officeart/2005/8/colors/colorful5" csCatId="colorful" phldr="1"/>
      <dgm:spPr/>
      <dgm:t>
        <a:bodyPr/>
        <a:lstStyle/>
        <a:p>
          <a:endParaRPr lang="en-GB"/>
        </a:p>
      </dgm:t>
    </dgm:pt>
    <dgm:pt modelId="{81CF853B-C61D-BC4A-ADA9-170AB77AA84D}">
      <dgm:prSet phldrT="[Text]"/>
      <dgm:spPr/>
      <dgm:t>
        <a:bodyPr/>
        <a:lstStyle/>
        <a:p>
          <a:r>
            <a:rPr lang="en-GB" dirty="0"/>
            <a:t>AI Model</a:t>
          </a:r>
        </a:p>
      </dgm:t>
    </dgm:pt>
    <dgm:pt modelId="{18A91EE4-42DA-D84F-8E7B-E190D70542D3}" type="parTrans" cxnId="{249177FF-D45F-3B47-99A5-80269E6B7252}">
      <dgm:prSet/>
      <dgm:spPr/>
      <dgm:t>
        <a:bodyPr/>
        <a:lstStyle/>
        <a:p>
          <a:endParaRPr lang="en-GB"/>
        </a:p>
      </dgm:t>
    </dgm:pt>
    <dgm:pt modelId="{E039ECBA-5851-C847-A7B7-A708696D185A}" type="sibTrans" cxnId="{249177FF-D45F-3B47-99A5-80269E6B7252}">
      <dgm:prSet/>
      <dgm:spPr/>
      <dgm:t>
        <a:bodyPr/>
        <a:lstStyle/>
        <a:p>
          <a:endParaRPr lang="en-GB"/>
        </a:p>
      </dgm:t>
    </dgm:pt>
    <dgm:pt modelId="{7F756C64-358C-954B-9A36-0C97988CB521}">
      <dgm:prSet phldrT="[Text]"/>
      <dgm:spPr/>
      <dgm:t>
        <a:bodyPr/>
        <a:lstStyle/>
        <a:p>
          <a:r>
            <a:rPr lang="en-GB" dirty="0"/>
            <a:t>Neural network</a:t>
          </a:r>
        </a:p>
      </dgm:t>
    </dgm:pt>
    <dgm:pt modelId="{35B7C13F-2E79-6B45-9B91-28D3A18229F6}" type="parTrans" cxnId="{1932B81D-F461-504F-A143-DF4887394209}">
      <dgm:prSet/>
      <dgm:spPr/>
      <dgm:t>
        <a:bodyPr/>
        <a:lstStyle/>
        <a:p>
          <a:endParaRPr lang="en-GB"/>
        </a:p>
      </dgm:t>
    </dgm:pt>
    <dgm:pt modelId="{8D886422-89BB-7D42-9598-76A61E7FDE13}" type="sibTrans" cxnId="{1932B81D-F461-504F-A143-DF4887394209}">
      <dgm:prSet/>
      <dgm:spPr/>
      <dgm:t>
        <a:bodyPr/>
        <a:lstStyle/>
        <a:p>
          <a:endParaRPr lang="en-GB"/>
        </a:p>
      </dgm:t>
    </dgm:pt>
    <dgm:pt modelId="{E5BD9D30-886C-EB45-963B-414AE4287469}">
      <dgm:prSet phldrT="[Text]"/>
      <dgm:spPr/>
      <dgm:t>
        <a:bodyPr/>
        <a:lstStyle/>
        <a:p>
          <a:r>
            <a:rPr lang="en-GB" dirty="0"/>
            <a:t>App Architecture</a:t>
          </a:r>
        </a:p>
      </dgm:t>
    </dgm:pt>
    <dgm:pt modelId="{848B05B1-6AFC-FB4C-B5F9-C3C3CABCE09A}" type="parTrans" cxnId="{5A9D6BB8-43D2-E145-8CF0-8168CB0C73F2}">
      <dgm:prSet/>
      <dgm:spPr/>
      <dgm:t>
        <a:bodyPr/>
        <a:lstStyle/>
        <a:p>
          <a:endParaRPr lang="en-GB"/>
        </a:p>
      </dgm:t>
    </dgm:pt>
    <dgm:pt modelId="{7DEA23A8-B558-D542-A1FB-F12FE92DDE8B}" type="sibTrans" cxnId="{5A9D6BB8-43D2-E145-8CF0-8168CB0C73F2}">
      <dgm:prSet/>
      <dgm:spPr/>
      <dgm:t>
        <a:bodyPr/>
        <a:lstStyle/>
        <a:p>
          <a:endParaRPr lang="en-GB"/>
        </a:p>
      </dgm:t>
    </dgm:pt>
    <dgm:pt modelId="{778663DA-D6C2-B642-B968-6C921A8F51B3}">
      <dgm:prSet phldrT="[Text]"/>
      <dgm:spPr/>
      <dgm:t>
        <a:bodyPr/>
        <a:lstStyle/>
        <a:p>
          <a:r>
            <a:rPr lang="en-GB" dirty="0"/>
            <a:t>Backend API</a:t>
          </a:r>
        </a:p>
      </dgm:t>
    </dgm:pt>
    <dgm:pt modelId="{DED48165-E24D-8942-82CD-3AB366121D28}" type="parTrans" cxnId="{A824D362-C64A-E84D-A15F-1EC3AE921B62}">
      <dgm:prSet/>
      <dgm:spPr/>
      <dgm:t>
        <a:bodyPr/>
        <a:lstStyle/>
        <a:p>
          <a:endParaRPr lang="en-GB"/>
        </a:p>
      </dgm:t>
    </dgm:pt>
    <dgm:pt modelId="{2486C170-34A0-FB4F-908E-9E715B9AB84B}" type="sibTrans" cxnId="{A824D362-C64A-E84D-A15F-1EC3AE921B62}">
      <dgm:prSet/>
      <dgm:spPr/>
      <dgm:t>
        <a:bodyPr/>
        <a:lstStyle/>
        <a:p>
          <a:endParaRPr lang="en-GB"/>
        </a:p>
      </dgm:t>
    </dgm:pt>
    <dgm:pt modelId="{4E7052AA-4795-3746-A61A-CC292F4E8C9C}">
      <dgm:prSet phldrT="[Text]"/>
      <dgm:spPr/>
      <dgm:t>
        <a:bodyPr/>
        <a:lstStyle/>
        <a:p>
          <a:r>
            <a:rPr lang="en-GB" dirty="0"/>
            <a:t>Data processing pipeline</a:t>
          </a:r>
        </a:p>
      </dgm:t>
    </dgm:pt>
    <dgm:pt modelId="{89D481FE-AB38-FC4F-A1D5-80A009E17279}" type="parTrans" cxnId="{BAD49387-7117-F445-899E-E74CECBECFB3}">
      <dgm:prSet/>
      <dgm:spPr/>
      <dgm:t>
        <a:bodyPr/>
        <a:lstStyle/>
        <a:p>
          <a:endParaRPr lang="en-GB"/>
        </a:p>
      </dgm:t>
    </dgm:pt>
    <dgm:pt modelId="{734F822C-5450-4F4D-B6A0-DFD89C8CDD4A}" type="sibTrans" cxnId="{BAD49387-7117-F445-899E-E74CECBECFB3}">
      <dgm:prSet/>
      <dgm:spPr/>
      <dgm:t>
        <a:bodyPr/>
        <a:lstStyle/>
        <a:p>
          <a:endParaRPr lang="en-GB"/>
        </a:p>
      </dgm:t>
    </dgm:pt>
    <dgm:pt modelId="{722E044E-0C20-EB43-B920-20767353965B}">
      <dgm:prSet phldrT="[Text]"/>
      <dgm:spPr/>
      <dgm:t>
        <a:bodyPr/>
        <a:lstStyle/>
        <a:p>
          <a:r>
            <a:rPr lang="en-GB" dirty="0"/>
            <a:t>Front-end Interface</a:t>
          </a:r>
        </a:p>
      </dgm:t>
    </dgm:pt>
    <dgm:pt modelId="{6157A43B-FCF4-1445-93A2-FF7DC73F7C6D}" type="parTrans" cxnId="{B8BD35A0-4227-0840-B3CD-260FC6D7B37E}">
      <dgm:prSet/>
      <dgm:spPr/>
      <dgm:t>
        <a:bodyPr/>
        <a:lstStyle/>
        <a:p>
          <a:endParaRPr lang="en-GB"/>
        </a:p>
      </dgm:t>
    </dgm:pt>
    <dgm:pt modelId="{258796DA-28A7-6545-BD66-587FBFD5C33F}" type="sibTrans" cxnId="{B8BD35A0-4227-0840-B3CD-260FC6D7B37E}">
      <dgm:prSet/>
      <dgm:spPr/>
      <dgm:t>
        <a:bodyPr/>
        <a:lstStyle/>
        <a:p>
          <a:endParaRPr lang="en-GB"/>
        </a:p>
      </dgm:t>
    </dgm:pt>
    <dgm:pt modelId="{159065AA-9AB5-B441-8C0D-53ABEF4C69EB}">
      <dgm:prSet phldrT="[Text]"/>
      <dgm:spPr/>
      <dgm:t>
        <a:bodyPr/>
        <a:lstStyle/>
        <a:p>
          <a:r>
            <a:rPr lang="en-GB" dirty="0"/>
            <a:t>Exploratory Data Analysis</a:t>
          </a:r>
        </a:p>
      </dgm:t>
    </dgm:pt>
    <dgm:pt modelId="{CB94FCCF-3CD0-AA4E-A2A0-7462AD93FCEE}" type="parTrans" cxnId="{CCA8422A-DE8F-B04D-99E0-8F341F62433C}">
      <dgm:prSet/>
      <dgm:spPr/>
      <dgm:t>
        <a:bodyPr/>
        <a:lstStyle/>
        <a:p>
          <a:endParaRPr lang="en-GB"/>
        </a:p>
      </dgm:t>
    </dgm:pt>
    <dgm:pt modelId="{656DCF4A-9181-0B42-9E96-89708BAD685B}" type="sibTrans" cxnId="{CCA8422A-DE8F-B04D-99E0-8F341F62433C}">
      <dgm:prSet/>
      <dgm:spPr/>
      <dgm:t>
        <a:bodyPr/>
        <a:lstStyle/>
        <a:p>
          <a:endParaRPr lang="en-GB"/>
        </a:p>
      </dgm:t>
    </dgm:pt>
    <dgm:pt modelId="{8D23A10C-D017-1547-BC6C-B2005CFF48CA}" type="pres">
      <dgm:prSet presAssocID="{002602C8-9076-C946-95F0-EFF17E28D690}" presName="Name0" presStyleCnt="0">
        <dgm:presLayoutVars>
          <dgm:dir/>
          <dgm:animLvl val="lvl"/>
          <dgm:resizeHandles val="exact"/>
        </dgm:presLayoutVars>
      </dgm:prSet>
      <dgm:spPr/>
    </dgm:pt>
    <dgm:pt modelId="{6FFF7E6D-AD84-2E4F-92CC-386325D4AA10}" type="pres">
      <dgm:prSet presAssocID="{81CF853B-C61D-BC4A-ADA9-170AB77AA84D}" presName="compositeNode" presStyleCnt="0">
        <dgm:presLayoutVars>
          <dgm:bulletEnabled val="1"/>
        </dgm:presLayoutVars>
      </dgm:prSet>
      <dgm:spPr/>
    </dgm:pt>
    <dgm:pt modelId="{9F175601-5E6B-7448-B69D-30F600E5DAFE}" type="pres">
      <dgm:prSet presAssocID="{81CF853B-C61D-BC4A-ADA9-170AB77AA84D}" presName="bgRect" presStyleLbl="node1" presStyleIdx="0" presStyleCnt="2"/>
      <dgm:spPr/>
    </dgm:pt>
    <dgm:pt modelId="{80BD05CF-1D97-AF4F-8A94-6E61F0378225}" type="pres">
      <dgm:prSet presAssocID="{81CF853B-C61D-BC4A-ADA9-170AB77AA84D}" presName="parentNode" presStyleLbl="node1" presStyleIdx="0" presStyleCnt="2">
        <dgm:presLayoutVars>
          <dgm:chMax val="0"/>
          <dgm:bulletEnabled val="1"/>
        </dgm:presLayoutVars>
      </dgm:prSet>
      <dgm:spPr/>
    </dgm:pt>
    <dgm:pt modelId="{A7CD57FC-B1FB-9540-8E4D-BFAC1FD16D2C}" type="pres">
      <dgm:prSet presAssocID="{81CF853B-C61D-BC4A-ADA9-170AB77AA84D}" presName="childNode" presStyleLbl="node1" presStyleIdx="0" presStyleCnt="2">
        <dgm:presLayoutVars>
          <dgm:bulletEnabled val="1"/>
        </dgm:presLayoutVars>
      </dgm:prSet>
      <dgm:spPr/>
    </dgm:pt>
    <dgm:pt modelId="{2F0F72F2-0870-B64D-A2B6-1FD424BCEDB3}" type="pres">
      <dgm:prSet presAssocID="{E039ECBA-5851-C847-A7B7-A708696D185A}" presName="hSp" presStyleCnt="0"/>
      <dgm:spPr/>
    </dgm:pt>
    <dgm:pt modelId="{353D9F3A-518A-9D48-91D7-351E8FC18450}" type="pres">
      <dgm:prSet presAssocID="{E039ECBA-5851-C847-A7B7-A708696D185A}" presName="vProcSp" presStyleCnt="0"/>
      <dgm:spPr/>
    </dgm:pt>
    <dgm:pt modelId="{D15ECE16-285D-1449-AA80-87F778429BB4}" type="pres">
      <dgm:prSet presAssocID="{E039ECBA-5851-C847-A7B7-A708696D185A}" presName="vSp1" presStyleCnt="0"/>
      <dgm:spPr/>
    </dgm:pt>
    <dgm:pt modelId="{A1F1184A-A912-D848-9C56-12CBB2627A61}" type="pres">
      <dgm:prSet presAssocID="{E039ECBA-5851-C847-A7B7-A708696D185A}" presName="simulatedConn" presStyleLbl="solidFgAcc1" presStyleIdx="0" presStyleCnt="1"/>
      <dgm:spPr/>
    </dgm:pt>
    <dgm:pt modelId="{E43472F0-0871-F64F-9DAD-DCD3F5DAD33F}" type="pres">
      <dgm:prSet presAssocID="{E039ECBA-5851-C847-A7B7-A708696D185A}" presName="vSp2" presStyleCnt="0"/>
      <dgm:spPr/>
    </dgm:pt>
    <dgm:pt modelId="{0A046D48-58B4-3441-8171-3DE2B1BA734B}" type="pres">
      <dgm:prSet presAssocID="{E039ECBA-5851-C847-A7B7-A708696D185A}" presName="sibTrans" presStyleCnt="0"/>
      <dgm:spPr/>
    </dgm:pt>
    <dgm:pt modelId="{3255FDA6-1A38-6447-AEA8-C6AD4A1E2680}" type="pres">
      <dgm:prSet presAssocID="{E5BD9D30-886C-EB45-963B-414AE4287469}" presName="compositeNode" presStyleCnt="0">
        <dgm:presLayoutVars>
          <dgm:bulletEnabled val="1"/>
        </dgm:presLayoutVars>
      </dgm:prSet>
      <dgm:spPr/>
    </dgm:pt>
    <dgm:pt modelId="{A24F6C21-1BD1-A441-8D29-D101A4979ADB}" type="pres">
      <dgm:prSet presAssocID="{E5BD9D30-886C-EB45-963B-414AE4287469}" presName="bgRect" presStyleLbl="node1" presStyleIdx="1" presStyleCnt="2"/>
      <dgm:spPr/>
    </dgm:pt>
    <dgm:pt modelId="{8A334DA8-A909-7C4A-B04A-0B3573F1E9BC}" type="pres">
      <dgm:prSet presAssocID="{E5BD9D30-886C-EB45-963B-414AE4287469}" presName="parentNode" presStyleLbl="node1" presStyleIdx="1" presStyleCnt="2">
        <dgm:presLayoutVars>
          <dgm:chMax val="0"/>
          <dgm:bulletEnabled val="1"/>
        </dgm:presLayoutVars>
      </dgm:prSet>
      <dgm:spPr/>
    </dgm:pt>
    <dgm:pt modelId="{31D7C11A-7356-1841-BC17-46C594170114}" type="pres">
      <dgm:prSet presAssocID="{E5BD9D30-886C-EB45-963B-414AE4287469}" presName="childNode" presStyleLbl="node1" presStyleIdx="1" presStyleCnt="2">
        <dgm:presLayoutVars>
          <dgm:bulletEnabled val="1"/>
        </dgm:presLayoutVars>
      </dgm:prSet>
      <dgm:spPr/>
    </dgm:pt>
  </dgm:ptLst>
  <dgm:cxnLst>
    <dgm:cxn modelId="{1932B81D-F461-504F-A143-DF4887394209}" srcId="{81CF853B-C61D-BC4A-ADA9-170AB77AA84D}" destId="{7F756C64-358C-954B-9A36-0C97988CB521}" srcOrd="1" destOrd="0" parTransId="{35B7C13F-2E79-6B45-9B91-28D3A18229F6}" sibTransId="{8D886422-89BB-7D42-9598-76A61E7FDE13}"/>
    <dgm:cxn modelId="{ADD59227-5B89-6246-87CF-504FF03C460D}" type="presOf" srcId="{81CF853B-C61D-BC4A-ADA9-170AB77AA84D}" destId="{80BD05CF-1D97-AF4F-8A94-6E61F0378225}" srcOrd="1" destOrd="0" presId="urn:microsoft.com/office/officeart/2005/8/layout/hProcess7"/>
    <dgm:cxn modelId="{CCA8422A-DE8F-B04D-99E0-8F341F62433C}" srcId="{81CF853B-C61D-BC4A-ADA9-170AB77AA84D}" destId="{159065AA-9AB5-B441-8C0D-53ABEF4C69EB}" srcOrd="0" destOrd="0" parTransId="{CB94FCCF-3CD0-AA4E-A2A0-7462AD93FCEE}" sibTransId="{656DCF4A-9181-0B42-9E96-89708BAD685B}"/>
    <dgm:cxn modelId="{1F84B842-6746-E843-9920-CD0A16E0A51D}" type="presOf" srcId="{7F756C64-358C-954B-9A36-0C97988CB521}" destId="{A7CD57FC-B1FB-9540-8E4D-BFAC1FD16D2C}" srcOrd="0" destOrd="1" presId="urn:microsoft.com/office/officeart/2005/8/layout/hProcess7"/>
    <dgm:cxn modelId="{AD1F4562-24BB-4B40-8970-238C8B3B5EAD}" type="presOf" srcId="{722E044E-0C20-EB43-B920-20767353965B}" destId="{31D7C11A-7356-1841-BC17-46C594170114}" srcOrd="0" destOrd="2" presId="urn:microsoft.com/office/officeart/2005/8/layout/hProcess7"/>
    <dgm:cxn modelId="{A824D362-C64A-E84D-A15F-1EC3AE921B62}" srcId="{E5BD9D30-886C-EB45-963B-414AE4287469}" destId="{778663DA-D6C2-B642-B968-6C921A8F51B3}" srcOrd="1" destOrd="0" parTransId="{DED48165-E24D-8942-82CD-3AB366121D28}" sibTransId="{2486C170-34A0-FB4F-908E-9E715B9AB84B}"/>
    <dgm:cxn modelId="{9604DD6E-BA48-4444-A30C-CA2935B5A873}" type="presOf" srcId="{002602C8-9076-C946-95F0-EFF17E28D690}" destId="{8D23A10C-D017-1547-BC6C-B2005CFF48CA}" srcOrd="0" destOrd="0" presId="urn:microsoft.com/office/officeart/2005/8/layout/hProcess7"/>
    <dgm:cxn modelId="{BAD49387-7117-F445-899E-E74CECBECFB3}" srcId="{E5BD9D30-886C-EB45-963B-414AE4287469}" destId="{4E7052AA-4795-3746-A61A-CC292F4E8C9C}" srcOrd="0" destOrd="0" parTransId="{89D481FE-AB38-FC4F-A1D5-80A009E17279}" sibTransId="{734F822C-5450-4F4D-B6A0-DFD89C8CDD4A}"/>
    <dgm:cxn modelId="{B8BD35A0-4227-0840-B3CD-260FC6D7B37E}" srcId="{E5BD9D30-886C-EB45-963B-414AE4287469}" destId="{722E044E-0C20-EB43-B920-20767353965B}" srcOrd="2" destOrd="0" parTransId="{6157A43B-FCF4-1445-93A2-FF7DC73F7C6D}" sibTransId="{258796DA-28A7-6545-BD66-587FBFD5C33F}"/>
    <dgm:cxn modelId="{DFDC36A7-45A6-774F-98C6-65584F1B6CC7}" type="presOf" srcId="{E5BD9D30-886C-EB45-963B-414AE4287469}" destId="{A24F6C21-1BD1-A441-8D29-D101A4979ADB}" srcOrd="0" destOrd="0" presId="urn:microsoft.com/office/officeart/2005/8/layout/hProcess7"/>
    <dgm:cxn modelId="{5A9D6BB8-43D2-E145-8CF0-8168CB0C73F2}" srcId="{002602C8-9076-C946-95F0-EFF17E28D690}" destId="{E5BD9D30-886C-EB45-963B-414AE4287469}" srcOrd="1" destOrd="0" parTransId="{848B05B1-6AFC-FB4C-B5F9-C3C3CABCE09A}" sibTransId="{7DEA23A8-B558-D542-A1FB-F12FE92DDE8B}"/>
    <dgm:cxn modelId="{881270BF-344E-6940-9514-691509E08E48}" type="presOf" srcId="{E5BD9D30-886C-EB45-963B-414AE4287469}" destId="{8A334DA8-A909-7C4A-B04A-0B3573F1E9BC}" srcOrd="1" destOrd="0" presId="urn:microsoft.com/office/officeart/2005/8/layout/hProcess7"/>
    <dgm:cxn modelId="{7DEAABC4-F438-5C4E-8F42-AB44721600B6}" type="presOf" srcId="{159065AA-9AB5-B441-8C0D-53ABEF4C69EB}" destId="{A7CD57FC-B1FB-9540-8E4D-BFAC1FD16D2C}" srcOrd="0" destOrd="0" presId="urn:microsoft.com/office/officeart/2005/8/layout/hProcess7"/>
    <dgm:cxn modelId="{64AFB0CE-DE58-DC47-A017-8A6B047CA146}" type="presOf" srcId="{4E7052AA-4795-3746-A61A-CC292F4E8C9C}" destId="{31D7C11A-7356-1841-BC17-46C594170114}" srcOrd="0" destOrd="0" presId="urn:microsoft.com/office/officeart/2005/8/layout/hProcess7"/>
    <dgm:cxn modelId="{0A3C9DDA-359B-174C-B88A-D793065BE427}" type="presOf" srcId="{81CF853B-C61D-BC4A-ADA9-170AB77AA84D}" destId="{9F175601-5E6B-7448-B69D-30F600E5DAFE}" srcOrd="0" destOrd="0" presId="urn:microsoft.com/office/officeart/2005/8/layout/hProcess7"/>
    <dgm:cxn modelId="{ACEFA6E4-BE64-9D49-9442-755C7E500294}" type="presOf" srcId="{778663DA-D6C2-B642-B968-6C921A8F51B3}" destId="{31D7C11A-7356-1841-BC17-46C594170114}" srcOrd="0" destOrd="1" presId="urn:microsoft.com/office/officeart/2005/8/layout/hProcess7"/>
    <dgm:cxn modelId="{249177FF-D45F-3B47-99A5-80269E6B7252}" srcId="{002602C8-9076-C946-95F0-EFF17E28D690}" destId="{81CF853B-C61D-BC4A-ADA9-170AB77AA84D}" srcOrd="0" destOrd="0" parTransId="{18A91EE4-42DA-D84F-8E7B-E190D70542D3}" sibTransId="{E039ECBA-5851-C847-A7B7-A708696D185A}"/>
    <dgm:cxn modelId="{8ACA2E98-C1F2-F749-9B9D-BE55F0431E00}" type="presParOf" srcId="{8D23A10C-D017-1547-BC6C-B2005CFF48CA}" destId="{6FFF7E6D-AD84-2E4F-92CC-386325D4AA10}" srcOrd="0" destOrd="0" presId="urn:microsoft.com/office/officeart/2005/8/layout/hProcess7"/>
    <dgm:cxn modelId="{5D5F6466-CCA3-054E-8020-2A75BC006525}" type="presParOf" srcId="{6FFF7E6D-AD84-2E4F-92CC-386325D4AA10}" destId="{9F175601-5E6B-7448-B69D-30F600E5DAFE}" srcOrd="0" destOrd="0" presId="urn:microsoft.com/office/officeart/2005/8/layout/hProcess7"/>
    <dgm:cxn modelId="{63A0519A-F93C-4F49-9606-046590815185}" type="presParOf" srcId="{6FFF7E6D-AD84-2E4F-92CC-386325D4AA10}" destId="{80BD05CF-1D97-AF4F-8A94-6E61F0378225}" srcOrd="1" destOrd="0" presId="urn:microsoft.com/office/officeart/2005/8/layout/hProcess7"/>
    <dgm:cxn modelId="{5951D60A-836F-BB42-B848-30EDD3D41D6E}" type="presParOf" srcId="{6FFF7E6D-AD84-2E4F-92CC-386325D4AA10}" destId="{A7CD57FC-B1FB-9540-8E4D-BFAC1FD16D2C}" srcOrd="2" destOrd="0" presId="urn:microsoft.com/office/officeart/2005/8/layout/hProcess7"/>
    <dgm:cxn modelId="{F6F969D0-2F23-A14D-84A0-A21FB77926CB}" type="presParOf" srcId="{8D23A10C-D017-1547-BC6C-B2005CFF48CA}" destId="{2F0F72F2-0870-B64D-A2B6-1FD424BCEDB3}" srcOrd="1" destOrd="0" presId="urn:microsoft.com/office/officeart/2005/8/layout/hProcess7"/>
    <dgm:cxn modelId="{23273581-9876-3E43-82E7-015BF24B0770}" type="presParOf" srcId="{8D23A10C-D017-1547-BC6C-B2005CFF48CA}" destId="{353D9F3A-518A-9D48-91D7-351E8FC18450}" srcOrd="2" destOrd="0" presId="urn:microsoft.com/office/officeart/2005/8/layout/hProcess7"/>
    <dgm:cxn modelId="{BDAA9CB6-B819-D042-A0AD-019F6C06B6F6}" type="presParOf" srcId="{353D9F3A-518A-9D48-91D7-351E8FC18450}" destId="{D15ECE16-285D-1449-AA80-87F778429BB4}" srcOrd="0" destOrd="0" presId="urn:microsoft.com/office/officeart/2005/8/layout/hProcess7"/>
    <dgm:cxn modelId="{166E2C05-B450-444D-8FB5-ED88020E4314}" type="presParOf" srcId="{353D9F3A-518A-9D48-91D7-351E8FC18450}" destId="{A1F1184A-A912-D848-9C56-12CBB2627A61}" srcOrd="1" destOrd="0" presId="urn:microsoft.com/office/officeart/2005/8/layout/hProcess7"/>
    <dgm:cxn modelId="{9B9D2F75-AC95-0143-81B0-F8D61C67B7C1}" type="presParOf" srcId="{353D9F3A-518A-9D48-91D7-351E8FC18450}" destId="{E43472F0-0871-F64F-9DAD-DCD3F5DAD33F}" srcOrd="2" destOrd="0" presId="urn:microsoft.com/office/officeart/2005/8/layout/hProcess7"/>
    <dgm:cxn modelId="{1BD83B3D-84D1-0B4D-9347-709F3FAECC1C}" type="presParOf" srcId="{8D23A10C-D017-1547-BC6C-B2005CFF48CA}" destId="{0A046D48-58B4-3441-8171-3DE2B1BA734B}" srcOrd="3" destOrd="0" presId="urn:microsoft.com/office/officeart/2005/8/layout/hProcess7"/>
    <dgm:cxn modelId="{27D97BD3-EB51-D041-99C3-B54AD7F31C29}" type="presParOf" srcId="{8D23A10C-D017-1547-BC6C-B2005CFF48CA}" destId="{3255FDA6-1A38-6447-AEA8-C6AD4A1E2680}" srcOrd="4" destOrd="0" presId="urn:microsoft.com/office/officeart/2005/8/layout/hProcess7"/>
    <dgm:cxn modelId="{6E373BED-F40D-B947-987A-556034C84379}" type="presParOf" srcId="{3255FDA6-1A38-6447-AEA8-C6AD4A1E2680}" destId="{A24F6C21-1BD1-A441-8D29-D101A4979ADB}" srcOrd="0" destOrd="0" presId="urn:microsoft.com/office/officeart/2005/8/layout/hProcess7"/>
    <dgm:cxn modelId="{5BD55239-0235-A04D-9146-7B6ECE25548F}" type="presParOf" srcId="{3255FDA6-1A38-6447-AEA8-C6AD4A1E2680}" destId="{8A334DA8-A909-7C4A-B04A-0B3573F1E9BC}" srcOrd="1" destOrd="0" presId="urn:microsoft.com/office/officeart/2005/8/layout/hProcess7"/>
    <dgm:cxn modelId="{1976DB01-7771-4F49-9EBF-418B79C4E9EC}" type="presParOf" srcId="{3255FDA6-1A38-6447-AEA8-C6AD4A1E2680}" destId="{31D7C11A-7356-1841-BC17-46C594170114}" srcOrd="2" destOrd="0" presId="urn:microsoft.com/office/officeart/2005/8/layout/hProcess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06A61AE-B154-174F-B559-7B999D530661}" type="doc">
      <dgm:prSet loTypeId="urn:microsoft.com/office/officeart/2005/8/layout/hierarchy3" loCatId="" qsTypeId="urn:microsoft.com/office/officeart/2005/8/quickstyle/simple1" qsCatId="simple" csTypeId="urn:microsoft.com/office/officeart/2005/8/colors/colorful5" csCatId="colorful" phldr="1"/>
      <dgm:spPr/>
      <dgm:t>
        <a:bodyPr/>
        <a:lstStyle/>
        <a:p>
          <a:endParaRPr lang="en-GB"/>
        </a:p>
      </dgm:t>
    </dgm:pt>
    <dgm:pt modelId="{BCF15B3A-3271-224C-ABAA-57B4F1A036F4}">
      <dgm:prSet phldrT="[Text]"/>
      <dgm:spPr/>
      <dgm:t>
        <a:bodyPr/>
        <a:lstStyle/>
        <a:p>
          <a:r>
            <a:rPr lang="en-GB" dirty="0"/>
            <a:t>Locally</a:t>
          </a:r>
        </a:p>
      </dgm:t>
    </dgm:pt>
    <dgm:pt modelId="{DB553CC5-195B-F24F-AC1F-D747F64B8EED}" type="parTrans" cxnId="{3283BA27-C2E9-D94C-AFE0-72F8BA328D21}">
      <dgm:prSet/>
      <dgm:spPr/>
      <dgm:t>
        <a:bodyPr/>
        <a:lstStyle/>
        <a:p>
          <a:endParaRPr lang="en-GB"/>
        </a:p>
      </dgm:t>
    </dgm:pt>
    <dgm:pt modelId="{9CA170E1-1E3F-C04C-A096-BE123D750127}" type="sibTrans" cxnId="{3283BA27-C2E9-D94C-AFE0-72F8BA328D21}">
      <dgm:prSet/>
      <dgm:spPr/>
      <dgm:t>
        <a:bodyPr/>
        <a:lstStyle/>
        <a:p>
          <a:endParaRPr lang="en-GB"/>
        </a:p>
      </dgm:t>
    </dgm:pt>
    <dgm:pt modelId="{4BB070C3-969A-1D4D-B4F0-D2B4BA01A977}">
      <dgm:prSet phldrT="[Text]"/>
      <dgm:spPr/>
      <dgm:t>
        <a:bodyPr/>
        <a:lstStyle/>
        <a:p>
          <a:r>
            <a:rPr lang="en-GB" dirty="0" err="1"/>
            <a:t>FastAPI</a:t>
          </a:r>
          <a:endParaRPr lang="en-GB" dirty="0"/>
        </a:p>
      </dgm:t>
    </dgm:pt>
    <dgm:pt modelId="{51B88FF8-FD24-BB4E-B9C8-D8C1F5E614C4}" type="parTrans" cxnId="{7564DF61-5707-6C41-AD14-E3F2A7CF5B45}">
      <dgm:prSet/>
      <dgm:spPr/>
      <dgm:t>
        <a:bodyPr/>
        <a:lstStyle/>
        <a:p>
          <a:endParaRPr lang="en-GB"/>
        </a:p>
      </dgm:t>
    </dgm:pt>
    <dgm:pt modelId="{44337DC4-48E5-334C-84A6-62AEA91424F9}" type="sibTrans" cxnId="{7564DF61-5707-6C41-AD14-E3F2A7CF5B45}">
      <dgm:prSet/>
      <dgm:spPr/>
      <dgm:t>
        <a:bodyPr/>
        <a:lstStyle/>
        <a:p>
          <a:endParaRPr lang="en-GB"/>
        </a:p>
      </dgm:t>
    </dgm:pt>
    <dgm:pt modelId="{33D96772-CFA9-B24A-A580-42250C2828CC}">
      <dgm:prSet phldrT="[Text]"/>
      <dgm:spPr/>
      <dgm:t>
        <a:bodyPr/>
        <a:lstStyle/>
        <a:p>
          <a:r>
            <a:rPr lang="en-GB" dirty="0"/>
            <a:t>Remotely</a:t>
          </a:r>
        </a:p>
      </dgm:t>
    </dgm:pt>
    <dgm:pt modelId="{9FBBCC11-C87C-F345-97CF-ED393D4803EF}" type="parTrans" cxnId="{29619352-A850-9844-984E-A56F3AD6E9E7}">
      <dgm:prSet/>
      <dgm:spPr/>
      <dgm:t>
        <a:bodyPr/>
        <a:lstStyle/>
        <a:p>
          <a:endParaRPr lang="en-GB"/>
        </a:p>
      </dgm:t>
    </dgm:pt>
    <dgm:pt modelId="{A12B6347-E4C4-CA4D-8477-2972A2C6E2FD}" type="sibTrans" cxnId="{29619352-A850-9844-984E-A56F3AD6E9E7}">
      <dgm:prSet/>
      <dgm:spPr/>
      <dgm:t>
        <a:bodyPr/>
        <a:lstStyle/>
        <a:p>
          <a:endParaRPr lang="en-GB"/>
        </a:p>
      </dgm:t>
    </dgm:pt>
    <dgm:pt modelId="{A008542B-906A-BA4A-B7B6-DC09EA99D76B}">
      <dgm:prSet phldrT="[Text]"/>
      <dgm:spPr/>
      <dgm:t>
        <a:bodyPr/>
        <a:lstStyle/>
        <a:p>
          <a:r>
            <a:rPr lang="en-GB" dirty="0" err="1"/>
            <a:t>FastAPI</a:t>
          </a:r>
          <a:endParaRPr lang="en-GB" dirty="0"/>
        </a:p>
      </dgm:t>
    </dgm:pt>
    <dgm:pt modelId="{A5390CAC-E2A5-1147-8762-ADE6C23A98D2}" type="parTrans" cxnId="{76808F9A-2EC9-E446-A697-978404FEE0B1}">
      <dgm:prSet/>
      <dgm:spPr/>
      <dgm:t>
        <a:bodyPr/>
        <a:lstStyle/>
        <a:p>
          <a:endParaRPr lang="en-GB"/>
        </a:p>
      </dgm:t>
    </dgm:pt>
    <dgm:pt modelId="{A8326A11-4DF0-5844-9EAC-784DBD5E5E29}" type="sibTrans" cxnId="{76808F9A-2EC9-E446-A697-978404FEE0B1}">
      <dgm:prSet/>
      <dgm:spPr/>
      <dgm:t>
        <a:bodyPr/>
        <a:lstStyle/>
        <a:p>
          <a:endParaRPr lang="en-GB"/>
        </a:p>
      </dgm:t>
    </dgm:pt>
    <dgm:pt modelId="{55AB7CBA-62BD-8740-ADBF-EBA155802AC6}">
      <dgm:prSet phldrT="[Text]"/>
      <dgm:spPr/>
      <dgm:t>
        <a:bodyPr/>
        <a:lstStyle/>
        <a:p>
          <a:r>
            <a:rPr lang="en-GB" dirty="0"/>
            <a:t>Amazon </a:t>
          </a:r>
          <a:r>
            <a:rPr lang="en-GB" dirty="0" err="1"/>
            <a:t>Lightsail</a:t>
          </a:r>
          <a:endParaRPr lang="en-GB" dirty="0"/>
        </a:p>
      </dgm:t>
    </dgm:pt>
    <dgm:pt modelId="{62733F72-6123-B846-933F-6FB4ED89769D}" type="parTrans" cxnId="{E6D7102C-4EAE-B145-AD8E-5FC1B73A8E4F}">
      <dgm:prSet/>
      <dgm:spPr/>
      <dgm:t>
        <a:bodyPr/>
        <a:lstStyle/>
        <a:p>
          <a:endParaRPr lang="en-GB"/>
        </a:p>
      </dgm:t>
    </dgm:pt>
    <dgm:pt modelId="{2EA61959-D0F7-C949-9C7A-4B857FC3D947}" type="sibTrans" cxnId="{E6D7102C-4EAE-B145-AD8E-5FC1B73A8E4F}">
      <dgm:prSet/>
      <dgm:spPr/>
      <dgm:t>
        <a:bodyPr/>
        <a:lstStyle/>
        <a:p>
          <a:endParaRPr lang="en-GB"/>
        </a:p>
      </dgm:t>
    </dgm:pt>
    <dgm:pt modelId="{9511719C-94B2-FB49-87B3-3CEEE9BD24EC}" type="pres">
      <dgm:prSet presAssocID="{906A61AE-B154-174F-B559-7B999D530661}" presName="diagram" presStyleCnt="0">
        <dgm:presLayoutVars>
          <dgm:chPref val="1"/>
          <dgm:dir/>
          <dgm:animOne val="branch"/>
          <dgm:animLvl val="lvl"/>
          <dgm:resizeHandles/>
        </dgm:presLayoutVars>
      </dgm:prSet>
      <dgm:spPr/>
    </dgm:pt>
    <dgm:pt modelId="{13EFD66E-5576-844E-A15D-1340E4333CDB}" type="pres">
      <dgm:prSet presAssocID="{BCF15B3A-3271-224C-ABAA-57B4F1A036F4}" presName="root" presStyleCnt="0"/>
      <dgm:spPr/>
    </dgm:pt>
    <dgm:pt modelId="{322CE348-8655-6A49-9495-49761A819A2B}" type="pres">
      <dgm:prSet presAssocID="{BCF15B3A-3271-224C-ABAA-57B4F1A036F4}" presName="rootComposite" presStyleCnt="0"/>
      <dgm:spPr/>
    </dgm:pt>
    <dgm:pt modelId="{0041A3B6-36E8-EE47-AECA-A99671FE25E2}" type="pres">
      <dgm:prSet presAssocID="{BCF15B3A-3271-224C-ABAA-57B4F1A036F4}" presName="rootText" presStyleLbl="node1" presStyleIdx="0" presStyleCnt="2"/>
      <dgm:spPr/>
    </dgm:pt>
    <dgm:pt modelId="{CC7AD960-CC13-904D-A326-AC075463504E}" type="pres">
      <dgm:prSet presAssocID="{BCF15B3A-3271-224C-ABAA-57B4F1A036F4}" presName="rootConnector" presStyleLbl="node1" presStyleIdx="0" presStyleCnt="2"/>
      <dgm:spPr/>
    </dgm:pt>
    <dgm:pt modelId="{B6D4C68F-1014-074F-98DA-49229D1638BB}" type="pres">
      <dgm:prSet presAssocID="{BCF15B3A-3271-224C-ABAA-57B4F1A036F4}" presName="childShape" presStyleCnt="0"/>
      <dgm:spPr/>
    </dgm:pt>
    <dgm:pt modelId="{7E73BD3B-7E4B-1A49-9CCA-70F1EE035CEA}" type="pres">
      <dgm:prSet presAssocID="{51B88FF8-FD24-BB4E-B9C8-D8C1F5E614C4}" presName="Name13" presStyleLbl="parChTrans1D2" presStyleIdx="0" presStyleCnt="3"/>
      <dgm:spPr/>
    </dgm:pt>
    <dgm:pt modelId="{AEB5C62C-17A0-7E4B-9EF0-6BEE41576CE8}" type="pres">
      <dgm:prSet presAssocID="{4BB070C3-969A-1D4D-B4F0-D2B4BA01A977}" presName="childText" presStyleLbl="bgAcc1" presStyleIdx="0" presStyleCnt="3">
        <dgm:presLayoutVars>
          <dgm:bulletEnabled val="1"/>
        </dgm:presLayoutVars>
      </dgm:prSet>
      <dgm:spPr/>
    </dgm:pt>
    <dgm:pt modelId="{3A4E6D77-18F2-9C4F-9A22-93D289CE0A08}" type="pres">
      <dgm:prSet presAssocID="{33D96772-CFA9-B24A-A580-42250C2828CC}" presName="root" presStyleCnt="0"/>
      <dgm:spPr/>
    </dgm:pt>
    <dgm:pt modelId="{C2835CAB-32FF-694C-AB81-296FFDA8A6A2}" type="pres">
      <dgm:prSet presAssocID="{33D96772-CFA9-B24A-A580-42250C2828CC}" presName="rootComposite" presStyleCnt="0"/>
      <dgm:spPr/>
    </dgm:pt>
    <dgm:pt modelId="{BAD50690-9951-3749-908F-FE5F95C1EC62}" type="pres">
      <dgm:prSet presAssocID="{33D96772-CFA9-B24A-A580-42250C2828CC}" presName="rootText" presStyleLbl="node1" presStyleIdx="1" presStyleCnt="2"/>
      <dgm:spPr/>
    </dgm:pt>
    <dgm:pt modelId="{C742C7B2-C7D2-B648-A1C9-61939FD43FB7}" type="pres">
      <dgm:prSet presAssocID="{33D96772-CFA9-B24A-A580-42250C2828CC}" presName="rootConnector" presStyleLbl="node1" presStyleIdx="1" presStyleCnt="2"/>
      <dgm:spPr/>
    </dgm:pt>
    <dgm:pt modelId="{B6FBA386-95DC-EE4C-94EA-947AF059C26A}" type="pres">
      <dgm:prSet presAssocID="{33D96772-CFA9-B24A-A580-42250C2828CC}" presName="childShape" presStyleCnt="0"/>
      <dgm:spPr/>
    </dgm:pt>
    <dgm:pt modelId="{D152E104-5F66-E149-A0C0-1127E2FDF6ED}" type="pres">
      <dgm:prSet presAssocID="{A5390CAC-E2A5-1147-8762-ADE6C23A98D2}" presName="Name13" presStyleLbl="parChTrans1D2" presStyleIdx="1" presStyleCnt="3"/>
      <dgm:spPr/>
    </dgm:pt>
    <dgm:pt modelId="{5D6CD48B-6299-4B4E-9220-688B18CB3C23}" type="pres">
      <dgm:prSet presAssocID="{A008542B-906A-BA4A-B7B6-DC09EA99D76B}" presName="childText" presStyleLbl="bgAcc1" presStyleIdx="1" presStyleCnt="3">
        <dgm:presLayoutVars>
          <dgm:bulletEnabled val="1"/>
        </dgm:presLayoutVars>
      </dgm:prSet>
      <dgm:spPr/>
    </dgm:pt>
    <dgm:pt modelId="{6636BD0F-3662-F54F-9C24-833C55C5AAF7}" type="pres">
      <dgm:prSet presAssocID="{62733F72-6123-B846-933F-6FB4ED89769D}" presName="Name13" presStyleLbl="parChTrans1D2" presStyleIdx="2" presStyleCnt="3"/>
      <dgm:spPr/>
    </dgm:pt>
    <dgm:pt modelId="{F1A83CDF-07B8-AC46-972D-C8E1801EB5BD}" type="pres">
      <dgm:prSet presAssocID="{55AB7CBA-62BD-8740-ADBF-EBA155802AC6}" presName="childText" presStyleLbl="bgAcc1" presStyleIdx="2" presStyleCnt="3">
        <dgm:presLayoutVars>
          <dgm:bulletEnabled val="1"/>
        </dgm:presLayoutVars>
      </dgm:prSet>
      <dgm:spPr/>
    </dgm:pt>
  </dgm:ptLst>
  <dgm:cxnLst>
    <dgm:cxn modelId="{3283BA27-C2E9-D94C-AFE0-72F8BA328D21}" srcId="{906A61AE-B154-174F-B559-7B999D530661}" destId="{BCF15B3A-3271-224C-ABAA-57B4F1A036F4}" srcOrd="0" destOrd="0" parTransId="{DB553CC5-195B-F24F-AC1F-D747F64B8EED}" sibTransId="{9CA170E1-1E3F-C04C-A096-BE123D750127}"/>
    <dgm:cxn modelId="{C5549D29-7876-F34D-BB12-03A72ECE3922}" type="presOf" srcId="{33D96772-CFA9-B24A-A580-42250C2828CC}" destId="{C742C7B2-C7D2-B648-A1C9-61939FD43FB7}" srcOrd="1" destOrd="0" presId="urn:microsoft.com/office/officeart/2005/8/layout/hierarchy3"/>
    <dgm:cxn modelId="{E6D7102C-4EAE-B145-AD8E-5FC1B73A8E4F}" srcId="{33D96772-CFA9-B24A-A580-42250C2828CC}" destId="{55AB7CBA-62BD-8740-ADBF-EBA155802AC6}" srcOrd="1" destOrd="0" parTransId="{62733F72-6123-B846-933F-6FB4ED89769D}" sibTransId="{2EA61959-D0F7-C949-9C7A-4B857FC3D947}"/>
    <dgm:cxn modelId="{679A3F2D-04D7-3740-B570-F419136113EA}" type="presOf" srcId="{33D96772-CFA9-B24A-A580-42250C2828CC}" destId="{BAD50690-9951-3749-908F-FE5F95C1EC62}" srcOrd="0" destOrd="0" presId="urn:microsoft.com/office/officeart/2005/8/layout/hierarchy3"/>
    <dgm:cxn modelId="{6F02D63C-16F4-CA43-8D7A-975FD7232FA3}" type="presOf" srcId="{906A61AE-B154-174F-B559-7B999D530661}" destId="{9511719C-94B2-FB49-87B3-3CEEE9BD24EC}" srcOrd="0" destOrd="0" presId="urn:microsoft.com/office/officeart/2005/8/layout/hierarchy3"/>
    <dgm:cxn modelId="{DBA82F52-DFF8-A24E-B29E-96715CE6B15A}" type="presOf" srcId="{BCF15B3A-3271-224C-ABAA-57B4F1A036F4}" destId="{CC7AD960-CC13-904D-A326-AC075463504E}" srcOrd="1" destOrd="0" presId="urn:microsoft.com/office/officeart/2005/8/layout/hierarchy3"/>
    <dgm:cxn modelId="{29619352-A850-9844-984E-A56F3AD6E9E7}" srcId="{906A61AE-B154-174F-B559-7B999D530661}" destId="{33D96772-CFA9-B24A-A580-42250C2828CC}" srcOrd="1" destOrd="0" parTransId="{9FBBCC11-C87C-F345-97CF-ED393D4803EF}" sibTransId="{A12B6347-E4C4-CA4D-8477-2972A2C6E2FD}"/>
    <dgm:cxn modelId="{21965A5D-3D3B-654C-B30B-7F7CCC1445AE}" type="presOf" srcId="{55AB7CBA-62BD-8740-ADBF-EBA155802AC6}" destId="{F1A83CDF-07B8-AC46-972D-C8E1801EB5BD}" srcOrd="0" destOrd="0" presId="urn:microsoft.com/office/officeart/2005/8/layout/hierarchy3"/>
    <dgm:cxn modelId="{A1817E5F-155C-9344-9E8E-3C9D239F9AE6}" type="presOf" srcId="{A5390CAC-E2A5-1147-8762-ADE6C23A98D2}" destId="{D152E104-5F66-E149-A0C0-1127E2FDF6ED}" srcOrd="0" destOrd="0" presId="urn:microsoft.com/office/officeart/2005/8/layout/hierarchy3"/>
    <dgm:cxn modelId="{7564DF61-5707-6C41-AD14-E3F2A7CF5B45}" srcId="{BCF15B3A-3271-224C-ABAA-57B4F1A036F4}" destId="{4BB070C3-969A-1D4D-B4F0-D2B4BA01A977}" srcOrd="0" destOrd="0" parTransId="{51B88FF8-FD24-BB4E-B9C8-D8C1F5E614C4}" sibTransId="{44337DC4-48E5-334C-84A6-62AEA91424F9}"/>
    <dgm:cxn modelId="{50A0616D-F965-CB49-824E-5CE928F5698B}" type="presOf" srcId="{62733F72-6123-B846-933F-6FB4ED89769D}" destId="{6636BD0F-3662-F54F-9C24-833C55C5AAF7}" srcOrd="0" destOrd="0" presId="urn:microsoft.com/office/officeart/2005/8/layout/hierarchy3"/>
    <dgm:cxn modelId="{0105008F-7EEE-5E4A-81FE-04C27D8C464A}" type="presOf" srcId="{4BB070C3-969A-1D4D-B4F0-D2B4BA01A977}" destId="{AEB5C62C-17A0-7E4B-9EF0-6BEE41576CE8}" srcOrd="0" destOrd="0" presId="urn:microsoft.com/office/officeart/2005/8/layout/hierarchy3"/>
    <dgm:cxn modelId="{C316F897-A2A4-EF4B-9561-A9DDAB84A759}" type="presOf" srcId="{BCF15B3A-3271-224C-ABAA-57B4F1A036F4}" destId="{0041A3B6-36E8-EE47-AECA-A99671FE25E2}" srcOrd="0" destOrd="0" presId="urn:microsoft.com/office/officeart/2005/8/layout/hierarchy3"/>
    <dgm:cxn modelId="{76808F9A-2EC9-E446-A697-978404FEE0B1}" srcId="{33D96772-CFA9-B24A-A580-42250C2828CC}" destId="{A008542B-906A-BA4A-B7B6-DC09EA99D76B}" srcOrd="0" destOrd="0" parTransId="{A5390CAC-E2A5-1147-8762-ADE6C23A98D2}" sibTransId="{A8326A11-4DF0-5844-9EAC-784DBD5E5E29}"/>
    <dgm:cxn modelId="{46E3B4ED-7E89-6945-8232-8901711DA6A7}" type="presOf" srcId="{A008542B-906A-BA4A-B7B6-DC09EA99D76B}" destId="{5D6CD48B-6299-4B4E-9220-688B18CB3C23}" srcOrd="0" destOrd="0" presId="urn:microsoft.com/office/officeart/2005/8/layout/hierarchy3"/>
    <dgm:cxn modelId="{99B633F4-F179-764F-862D-332054A7FB61}" type="presOf" srcId="{51B88FF8-FD24-BB4E-B9C8-D8C1F5E614C4}" destId="{7E73BD3B-7E4B-1A49-9CCA-70F1EE035CEA}" srcOrd="0" destOrd="0" presId="urn:microsoft.com/office/officeart/2005/8/layout/hierarchy3"/>
    <dgm:cxn modelId="{BDB9B399-0273-D040-8777-39EB05899A9C}" type="presParOf" srcId="{9511719C-94B2-FB49-87B3-3CEEE9BD24EC}" destId="{13EFD66E-5576-844E-A15D-1340E4333CDB}" srcOrd="0" destOrd="0" presId="urn:microsoft.com/office/officeart/2005/8/layout/hierarchy3"/>
    <dgm:cxn modelId="{C41521E3-C5C0-1347-A396-B27032FCB118}" type="presParOf" srcId="{13EFD66E-5576-844E-A15D-1340E4333CDB}" destId="{322CE348-8655-6A49-9495-49761A819A2B}" srcOrd="0" destOrd="0" presId="urn:microsoft.com/office/officeart/2005/8/layout/hierarchy3"/>
    <dgm:cxn modelId="{4C7A1021-06E6-8B40-8719-119ED79D23A4}" type="presParOf" srcId="{322CE348-8655-6A49-9495-49761A819A2B}" destId="{0041A3B6-36E8-EE47-AECA-A99671FE25E2}" srcOrd="0" destOrd="0" presId="urn:microsoft.com/office/officeart/2005/8/layout/hierarchy3"/>
    <dgm:cxn modelId="{E1A3CBE0-8886-A347-B266-3F3A6F5DF2EA}" type="presParOf" srcId="{322CE348-8655-6A49-9495-49761A819A2B}" destId="{CC7AD960-CC13-904D-A326-AC075463504E}" srcOrd="1" destOrd="0" presId="urn:microsoft.com/office/officeart/2005/8/layout/hierarchy3"/>
    <dgm:cxn modelId="{7B99D248-C3A0-E04B-AAC8-1698031542EA}" type="presParOf" srcId="{13EFD66E-5576-844E-A15D-1340E4333CDB}" destId="{B6D4C68F-1014-074F-98DA-49229D1638BB}" srcOrd="1" destOrd="0" presId="urn:microsoft.com/office/officeart/2005/8/layout/hierarchy3"/>
    <dgm:cxn modelId="{56ECD8FC-1E09-2441-A9BF-717FEA253055}" type="presParOf" srcId="{B6D4C68F-1014-074F-98DA-49229D1638BB}" destId="{7E73BD3B-7E4B-1A49-9CCA-70F1EE035CEA}" srcOrd="0" destOrd="0" presId="urn:microsoft.com/office/officeart/2005/8/layout/hierarchy3"/>
    <dgm:cxn modelId="{D2BB90A2-3095-FE49-86E6-7C36E199E438}" type="presParOf" srcId="{B6D4C68F-1014-074F-98DA-49229D1638BB}" destId="{AEB5C62C-17A0-7E4B-9EF0-6BEE41576CE8}" srcOrd="1" destOrd="0" presId="urn:microsoft.com/office/officeart/2005/8/layout/hierarchy3"/>
    <dgm:cxn modelId="{9D3A5CC7-764E-9847-A2E7-BE744A434B30}" type="presParOf" srcId="{9511719C-94B2-FB49-87B3-3CEEE9BD24EC}" destId="{3A4E6D77-18F2-9C4F-9A22-93D289CE0A08}" srcOrd="1" destOrd="0" presId="urn:microsoft.com/office/officeart/2005/8/layout/hierarchy3"/>
    <dgm:cxn modelId="{0C68A9B5-3272-5B4C-A077-77E371B43976}" type="presParOf" srcId="{3A4E6D77-18F2-9C4F-9A22-93D289CE0A08}" destId="{C2835CAB-32FF-694C-AB81-296FFDA8A6A2}" srcOrd="0" destOrd="0" presId="urn:microsoft.com/office/officeart/2005/8/layout/hierarchy3"/>
    <dgm:cxn modelId="{B325DE9C-2CF8-B543-BEB2-62C1655817E8}" type="presParOf" srcId="{C2835CAB-32FF-694C-AB81-296FFDA8A6A2}" destId="{BAD50690-9951-3749-908F-FE5F95C1EC62}" srcOrd="0" destOrd="0" presId="urn:microsoft.com/office/officeart/2005/8/layout/hierarchy3"/>
    <dgm:cxn modelId="{B6E12C3D-4FB9-E64B-8838-8E529871A6A8}" type="presParOf" srcId="{C2835CAB-32FF-694C-AB81-296FFDA8A6A2}" destId="{C742C7B2-C7D2-B648-A1C9-61939FD43FB7}" srcOrd="1" destOrd="0" presId="urn:microsoft.com/office/officeart/2005/8/layout/hierarchy3"/>
    <dgm:cxn modelId="{9A63C1CA-E56A-BC41-84E1-DF2B0DC052A2}" type="presParOf" srcId="{3A4E6D77-18F2-9C4F-9A22-93D289CE0A08}" destId="{B6FBA386-95DC-EE4C-94EA-947AF059C26A}" srcOrd="1" destOrd="0" presId="urn:microsoft.com/office/officeart/2005/8/layout/hierarchy3"/>
    <dgm:cxn modelId="{6A5ED630-ABD9-0E4F-8707-0D40FEB07C90}" type="presParOf" srcId="{B6FBA386-95DC-EE4C-94EA-947AF059C26A}" destId="{D152E104-5F66-E149-A0C0-1127E2FDF6ED}" srcOrd="0" destOrd="0" presId="urn:microsoft.com/office/officeart/2005/8/layout/hierarchy3"/>
    <dgm:cxn modelId="{0773F5E1-51C9-DA4B-867B-725E1BB725F0}" type="presParOf" srcId="{B6FBA386-95DC-EE4C-94EA-947AF059C26A}" destId="{5D6CD48B-6299-4B4E-9220-688B18CB3C23}" srcOrd="1" destOrd="0" presId="urn:microsoft.com/office/officeart/2005/8/layout/hierarchy3"/>
    <dgm:cxn modelId="{510F3865-7A86-9C46-83FF-2ED6B5B10681}" type="presParOf" srcId="{B6FBA386-95DC-EE4C-94EA-947AF059C26A}" destId="{6636BD0F-3662-F54F-9C24-833C55C5AAF7}" srcOrd="2" destOrd="0" presId="urn:microsoft.com/office/officeart/2005/8/layout/hierarchy3"/>
    <dgm:cxn modelId="{BD7FDB8F-7649-404D-BAC4-ED1F86993D5A}" type="presParOf" srcId="{B6FBA386-95DC-EE4C-94EA-947AF059C26A}" destId="{F1A83CDF-07B8-AC46-972D-C8E1801EB5BD}" srcOrd="3"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98A1315-1963-41D9-883A-192905A6B320}"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7C123261-E3F4-4F1D-9B41-C9FD8BBA2292}">
      <dgm:prSet/>
      <dgm:spPr/>
      <dgm:t>
        <a:bodyPr/>
        <a:lstStyle/>
        <a:p>
          <a:r>
            <a:rPr lang="en-AU"/>
            <a:t>Animated visualisation showing the species' movement over the years</a:t>
          </a:r>
          <a:endParaRPr lang="en-US"/>
        </a:p>
      </dgm:t>
    </dgm:pt>
    <dgm:pt modelId="{C9104105-51DC-4AA8-A2AD-F5B5AE20DD63}" type="parTrans" cxnId="{EC22824E-C5B0-4BF3-9545-78818505E577}">
      <dgm:prSet/>
      <dgm:spPr/>
      <dgm:t>
        <a:bodyPr/>
        <a:lstStyle/>
        <a:p>
          <a:endParaRPr lang="en-US"/>
        </a:p>
      </dgm:t>
    </dgm:pt>
    <dgm:pt modelId="{ABE17325-83FD-49AC-AE41-B7ECBF954DED}" type="sibTrans" cxnId="{EC22824E-C5B0-4BF3-9545-78818505E577}">
      <dgm:prSet/>
      <dgm:spPr/>
      <dgm:t>
        <a:bodyPr/>
        <a:lstStyle/>
        <a:p>
          <a:endParaRPr lang="en-US"/>
        </a:p>
      </dgm:t>
    </dgm:pt>
    <dgm:pt modelId="{04A0A0C8-5125-4AED-B175-00B041E27356}">
      <dgm:prSet/>
      <dgm:spPr/>
      <dgm:t>
        <a:bodyPr/>
        <a:lstStyle/>
        <a:p>
          <a:r>
            <a:rPr lang="en-AU"/>
            <a:t>More fine-grained predicted locations instead of grids</a:t>
          </a:r>
          <a:endParaRPr lang="en-US"/>
        </a:p>
      </dgm:t>
    </dgm:pt>
    <dgm:pt modelId="{A53B9A16-AA54-440D-A7FA-D3B56DBF3453}" type="parTrans" cxnId="{C677984F-9989-408E-B80F-40B5D13921A0}">
      <dgm:prSet/>
      <dgm:spPr/>
      <dgm:t>
        <a:bodyPr/>
        <a:lstStyle/>
        <a:p>
          <a:endParaRPr lang="en-US"/>
        </a:p>
      </dgm:t>
    </dgm:pt>
    <dgm:pt modelId="{689DE8E0-1F2D-4F6C-8A4E-593D9F54F843}" type="sibTrans" cxnId="{C677984F-9989-408E-B80F-40B5D13921A0}">
      <dgm:prSet/>
      <dgm:spPr/>
      <dgm:t>
        <a:bodyPr/>
        <a:lstStyle/>
        <a:p>
          <a:endParaRPr lang="en-US"/>
        </a:p>
      </dgm:t>
    </dgm:pt>
    <dgm:pt modelId="{53850F31-A3C7-44E2-9D24-D474A4F6ADF9}">
      <dgm:prSet/>
      <dgm:spPr/>
      <dgm:t>
        <a:bodyPr/>
        <a:lstStyle/>
        <a:p>
          <a:r>
            <a:rPr lang="en-AU"/>
            <a:t>Additional automatically curated details</a:t>
          </a:r>
          <a:endParaRPr lang="en-US"/>
        </a:p>
      </dgm:t>
    </dgm:pt>
    <dgm:pt modelId="{371D1D1A-6E87-426E-9D46-F0D941D0593D}" type="parTrans" cxnId="{AA135EEA-B70F-4FAF-A180-80E8AC6B1ECD}">
      <dgm:prSet/>
      <dgm:spPr/>
      <dgm:t>
        <a:bodyPr/>
        <a:lstStyle/>
        <a:p>
          <a:endParaRPr lang="en-US"/>
        </a:p>
      </dgm:t>
    </dgm:pt>
    <dgm:pt modelId="{9530C553-4FEB-4C18-8B3B-8262AE3D65E9}" type="sibTrans" cxnId="{AA135EEA-B70F-4FAF-A180-80E8AC6B1ECD}">
      <dgm:prSet/>
      <dgm:spPr/>
      <dgm:t>
        <a:bodyPr/>
        <a:lstStyle/>
        <a:p>
          <a:endParaRPr lang="en-US"/>
        </a:p>
      </dgm:t>
    </dgm:pt>
    <dgm:pt modelId="{3AF7D1D6-52B6-4821-9721-F65A259C4314}">
      <dgm:prSet/>
      <dgm:spPr/>
      <dgm:t>
        <a:bodyPr/>
        <a:lstStyle/>
        <a:p>
          <a:r>
            <a:rPr lang="en-AU"/>
            <a:t>Photo recognition as an option for searching for species</a:t>
          </a:r>
          <a:endParaRPr lang="en-US"/>
        </a:p>
      </dgm:t>
    </dgm:pt>
    <dgm:pt modelId="{1596226F-87F6-49D2-A55A-68B4587E0D37}" type="parTrans" cxnId="{A81BFC1C-0C1C-403E-AD42-1D63E2B1265E}">
      <dgm:prSet/>
      <dgm:spPr/>
      <dgm:t>
        <a:bodyPr/>
        <a:lstStyle/>
        <a:p>
          <a:endParaRPr lang="en-US"/>
        </a:p>
      </dgm:t>
    </dgm:pt>
    <dgm:pt modelId="{CF1E8FBE-5917-4A40-A132-C1AF7F8FCA72}" type="sibTrans" cxnId="{A81BFC1C-0C1C-403E-AD42-1D63E2B1265E}">
      <dgm:prSet/>
      <dgm:spPr/>
      <dgm:t>
        <a:bodyPr/>
        <a:lstStyle/>
        <a:p>
          <a:endParaRPr lang="en-US"/>
        </a:p>
      </dgm:t>
    </dgm:pt>
    <dgm:pt modelId="{E99067F2-8E28-F142-98F8-AFCFA24F711E}" type="pres">
      <dgm:prSet presAssocID="{598A1315-1963-41D9-883A-192905A6B320}" presName="linear" presStyleCnt="0">
        <dgm:presLayoutVars>
          <dgm:animLvl val="lvl"/>
          <dgm:resizeHandles val="exact"/>
        </dgm:presLayoutVars>
      </dgm:prSet>
      <dgm:spPr/>
    </dgm:pt>
    <dgm:pt modelId="{FDB48E4B-0652-1A44-8BE7-A86AB3163308}" type="pres">
      <dgm:prSet presAssocID="{7C123261-E3F4-4F1D-9B41-C9FD8BBA2292}" presName="parentText" presStyleLbl="node1" presStyleIdx="0" presStyleCnt="4">
        <dgm:presLayoutVars>
          <dgm:chMax val="0"/>
          <dgm:bulletEnabled val="1"/>
        </dgm:presLayoutVars>
      </dgm:prSet>
      <dgm:spPr/>
    </dgm:pt>
    <dgm:pt modelId="{58FFA7B2-C6C6-C04A-BBD4-901C2C596DBF}" type="pres">
      <dgm:prSet presAssocID="{ABE17325-83FD-49AC-AE41-B7ECBF954DED}" presName="spacer" presStyleCnt="0"/>
      <dgm:spPr/>
    </dgm:pt>
    <dgm:pt modelId="{15C863BB-D59F-5E44-84F4-417B1C9F0B4D}" type="pres">
      <dgm:prSet presAssocID="{04A0A0C8-5125-4AED-B175-00B041E27356}" presName="parentText" presStyleLbl="node1" presStyleIdx="1" presStyleCnt="4">
        <dgm:presLayoutVars>
          <dgm:chMax val="0"/>
          <dgm:bulletEnabled val="1"/>
        </dgm:presLayoutVars>
      </dgm:prSet>
      <dgm:spPr/>
    </dgm:pt>
    <dgm:pt modelId="{7C31388B-794D-9947-A59B-F376DB8602BB}" type="pres">
      <dgm:prSet presAssocID="{689DE8E0-1F2D-4F6C-8A4E-593D9F54F843}" presName="spacer" presStyleCnt="0"/>
      <dgm:spPr/>
    </dgm:pt>
    <dgm:pt modelId="{1D89B476-498D-A144-8756-3EB28AFE3C11}" type="pres">
      <dgm:prSet presAssocID="{53850F31-A3C7-44E2-9D24-D474A4F6ADF9}" presName="parentText" presStyleLbl="node1" presStyleIdx="2" presStyleCnt="4">
        <dgm:presLayoutVars>
          <dgm:chMax val="0"/>
          <dgm:bulletEnabled val="1"/>
        </dgm:presLayoutVars>
      </dgm:prSet>
      <dgm:spPr/>
    </dgm:pt>
    <dgm:pt modelId="{24218385-D606-8441-A4CA-88C1630DD330}" type="pres">
      <dgm:prSet presAssocID="{9530C553-4FEB-4C18-8B3B-8262AE3D65E9}" presName="spacer" presStyleCnt="0"/>
      <dgm:spPr/>
    </dgm:pt>
    <dgm:pt modelId="{6210A35F-9502-1F46-BF9E-D45BE4AAB55F}" type="pres">
      <dgm:prSet presAssocID="{3AF7D1D6-52B6-4821-9721-F65A259C4314}" presName="parentText" presStyleLbl="node1" presStyleIdx="3" presStyleCnt="4">
        <dgm:presLayoutVars>
          <dgm:chMax val="0"/>
          <dgm:bulletEnabled val="1"/>
        </dgm:presLayoutVars>
      </dgm:prSet>
      <dgm:spPr/>
    </dgm:pt>
  </dgm:ptLst>
  <dgm:cxnLst>
    <dgm:cxn modelId="{FDC50503-ABF6-1A4F-A911-1A8B8D8E42CB}" type="presOf" srcId="{598A1315-1963-41D9-883A-192905A6B320}" destId="{E99067F2-8E28-F142-98F8-AFCFA24F711E}" srcOrd="0" destOrd="0" presId="urn:microsoft.com/office/officeart/2005/8/layout/vList2"/>
    <dgm:cxn modelId="{A81BFC1C-0C1C-403E-AD42-1D63E2B1265E}" srcId="{598A1315-1963-41D9-883A-192905A6B320}" destId="{3AF7D1D6-52B6-4821-9721-F65A259C4314}" srcOrd="3" destOrd="0" parTransId="{1596226F-87F6-49D2-A55A-68B4587E0D37}" sibTransId="{CF1E8FBE-5917-4A40-A132-C1AF7F8FCA72}"/>
    <dgm:cxn modelId="{F8458A35-97E1-424D-A19D-48BD2BB76E6E}" type="presOf" srcId="{3AF7D1D6-52B6-4821-9721-F65A259C4314}" destId="{6210A35F-9502-1F46-BF9E-D45BE4AAB55F}" srcOrd="0" destOrd="0" presId="urn:microsoft.com/office/officeart/2005/8/layout/vList2"/>
    <dgm:cxn modelId="{CA25C448-B30E-F546-ABBB-C0E1D2E3C065}" type="presOf" srcId="{04A0A0C8-5125-4AED-B175-00B041E27356}" destId="{15C863BB-D59F-5E44-84F4-417B1C9F0B4D}" srcOrd="0" destOrd="0" presId="urn:microsoft.com/office/officeart/2005/8/layout/vList2"/>
    <dgm:cxn modelId="{EC22824E-C5B0-4BF3-9545-78818505E577}" srcId="{598A1315-1963-41D9-883A-192905A6B320}" destId="{7C123261-E3F4-4F1D-9B41-C9FD8BBA2292}" srcOrd="0" destOrd="0" parTransId="{C9104105-51DC-4AA8-A2AD-F5B5AE20DD63}" sibTransId="{ABE17325-83FD-49AC-AE41-B7ECBF954DED}"/>
    <dgm:cxn modelId="{C677984F-9989-408E-B80F-40B5D13921A0}" srcId="{598A1315-1963-41D9-883A-192905A6B320}" destId="{04A0A0C8-5125-4AED-B175-00B041E27356}" srcOrd="1" destOrd="0" parTransId="{A53B9A16-AA54-440D-A7FA-D3B56DBF3453}" sibTransId="{689DE8E0-1F2D-4F6C-8A4E-593D9F54F843}"/>
    <dgm:cxn modelId="{1A5723A6-FD95-FD4D-80D3-CD0FD7855993}" type="presOf" srcId="{7C123261-E3F4-4F1D-9B41-C9FD8BBA2292}" destId="{FDB48E4B-0652-1A44-8BE7-A86AB3163308}" srcOrd="0" destOrd="0" presId="urn:microsoft.com/office/officeart/2005/8/layout/vList2"/>
    <dgm:cxn modelId="{40906AD6-71B9-FC43-A9C9-A8F9E457BC4A}" type="presOf" srcId="{53850F31-A3C7-44E2-9D24-D474A4F6ADF9}" destId="{1D89B476-498D-A144-8756-3EB28AFE3C11}" srcOrd="0" destOrd="0" presId="urn:microsoft.com/office/officeart/2005/8/layout/vList2"/>
    <dgm:cxn modelId="{AA135EEA-B70F-4FAF-A180-80E8AC6B1ECD}" srcId="{598A1315-1963-41D9-883A-192905A6B320}" destId="{53850F31-A3C7-44E2-9D24-D474A4F6ADF9}" srcOrd="2" destOrd="0" parTransId="{371D1D1A-6E87-426E-9D46-F0D941D0593D}" sibTransId="{9530C553-4FEB-4C18-8B3B-8262AE3D65E9}"/>
    <dgm:cxn modelId="{3EFEF182-BA72-1245-BE6F-36775F22C4DE}" type="presParOf" srcId="{E99067F2-8E28-F142-98F8-AFCFA24F711E}" destId="{FDB48E4B-0652-1A44-8BE7-A86AB3163308}" srcOrd="0" destOrd="0" presId="urn:microsoft.com/office/officeart/2005/8/layout/vList2"/>
    <dgm:cxn modelId="{C96CC369-724A-8C4E-AC89-DB38FCC3DDCA}" type="presParOf" srcId="{E99067F2-8E28-F142-98F8-AFCFA24F711E}" destId="{58FFA7B2-C6C6-C04A-BBD4-901C2C596DBF}" srcOrd="1" destOrd="0" presId="urn:microsoft.com/office/officeart/2005/8/layout/vList2"/>
    <dgm:cxn modelId="{E3A2771D-438B-6542-AC74-7496ECFE34B1}" type="presParOf" srcId="{E99067F2-8E28-F142-98F8-AFCFA24F711E}" destId="{15C863BB-D59F-5E44-84F4-417B1C9F0B4D}" srcOrd="2" destOrd="0" presId="urn:microsoft.com/office/officeart/2005/8/layout/vList2"/>
    <dgm:cxn modelId="{C8EBF4EB-AD3C-AF4C-829D-A8C53DEF7161}" type="presParOf" srcId="{E99067F2-8E28-F142-98F8-AFCFA24F711E}" destId="{7C31388B-794D-9947-A59B-F376DB8602BB}" srcOrd="3" destOrd="0" presId="urn:microsoft.com/office/officeart/2005/8/layout/vList2"/>
    <dgm:cxn modelId="{4D733B67-2D0A-6F4B-9642-579C6A2A94F3}" type="presParOf" srcId="{E99067F2-8E28-F142-98F8-AFCFA24F711E}" destId="{1D89B476-498D-A144-8756-3EB28AFE3C11}" srcOrd="4" destOrd="0" presId="urn:microsoft.com/office/officeart/2005/8/layout/vList2"/>
    <dgm:cxn modelId="{7BB2DC3A-93AE-0C4E-9B7B-9C64393489B9}" type="presParOf" srcId="{E99067F2-8E28-F142-98F8-AFCFA24F711E}" destId="{24218385-D606-8441-A4CA-88C1630DD330}" srcOrd="5" destOrd="0" presId="urn:microsoft.com/office/officeart/2005/8/layout/vList2"/>
    <dgm:cxn modelId="{9B8DF530-C73F-0948-B166-E9D1D0834F74}" type="presParOf" srcId="{E99067F2-8E28-F142-98F8-AFCFA24F711E}" destId="{6210A35F-9502-1F46-BF9E-D45BE4AAB55F}"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001DC5-CF8E-4D4C-B341-09F9979621EE}">
      <dsp:nvSpPr>
        <dsp:cNvPr id="0" name=""/>
        <dsp:cNvSpPr/>
      </dsp:nvSpPr>
      <dsp:spPr>
        <a:xfrm rot="5400000">
          <a:off x="-316292" y="317779"/>
          <a:ext cx="2108618" cy="1476032"/>
        </a:xfrm>
        <a:prstGeom prst="chevron">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035" tIns="26035" rIns="26035" bIns="26035" numCol="1" spcCol="1270" anchor="ctr" anchorCtr="0">
          <a:noAutofit/>
        </a:bodyPr>
        <a:lstStyle/>
        <a:p>
          <a:pPr marL="0" lvl="0" indent="0" algn="ctr" defTabSz="1822450">
            <a:lnSpc>
              <a:spcPct val="90000"/>
            </a:lnSpc>
            <a:spcBef>
              <a:spcPct val="0"/>
            </a:spcBef>
            <a:spcAft>
              <a:spcPct val="35000"/>
            </a:spcAft>
            <a:buNone/>
          </a:pPr>
          <a:r>
            <a:rPr lang="en-GB" sz="4100" kern="1200" dirty="0"/>
            <a:t>2001</a:t>
          </a:r>
        </a:p>
      </dsp:txBody>
      <dsp:txXfrm rot="-5400000">
        <a:off x="1" y="739502"/>
        <a:ext cx="1476032" cy="632586"/>
      </dsp:txXfrm>
    </dsp:sp>
    <dsp:sp modelId="{8CAFFB02-3604-CE48-AFFB-80AC573C77F7}">
      <dsp:nvSpPr>
        <dsp:cNvPr id="0" name=""/>
        <dsp:cNvSpPr/>
      </dsp:nvSpPr>
      <dsp:spPr>
        <a:xfrm rot="5400000">
          <a:off x="2792927" y="-1315407"/>
          <a:ext cx="1370601" cy="4004391"/>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62280" tIns="41275" rIns="41275" bIns="41275" numCol="1" spcCol="1270" anchor="ctr" anchorCtr="0">
          <a:noAutofit/>
        </a:bodyPr>
        <a:lstStyle/>
        <a:p>
          <a:pPr marL="285750" lvl="1" indent="-285750" algn="l" defTabSz="2889250">
            <a:lnSpc>
              <a:spcPct val="90000"/>
            </a:lnSpc>
            <a:spcBef>
              <a:spcPct val="0"/>
            </a:spcBef>
            <a:spcAft>
              <a:spcPct val="15000"/>
            </a:spcAft>
            <a:buChar char="•"/>
          </a:pPr>
          <a:r>
            <a:rPr lang="en-GB" sz="6500" kern="1200" dirty="0"/>
            <a:t>1198</a:t>
          </a:r>
        </a:p>
      </dsp:txBody>
      <dsp:txXfrm rot="-5400000">
        <a:off x="1476033" y="68394"/>
        <a:ext cx="3937484" cy="1236787"/>
      </dsp:txXfrm>
    </dsp:sp>
    <dsp:sp modelId="{70FA85A0-922D-E943-93D5-FC3216E509C1}">
      <dsp:nvSpPr>
        <dsp:cNvPr id="0" name=""/>
        <dsp:cNvSpPr/>
      </dsp:nvSpPr>
      <dsp:spPr>
        <a:xfrm rot="5400000">
          <a:off x="-316292" y="2139202"/>
          <a:ext cx="2108618" cy="1476032"/>
        </a:xfrm>
        <a:prstGeom prst="chevron">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035" tIns="26035" rIns="26035" bIns="26035" numCol="1" spcCol="1270" anchor="ctr" anchorCtr="0">
          <a:noAutofit/>
        </a:bodyPr>
        <a:lstStyle/>
        <a:p>
          <a:pPr marL="0" lvl="0" indent="0" algn="ctr" defTabSz="1822450">
            <a:lnSpc>
              <a:spcPct val="90000"/>
            </a:lnSpc>
            <a:spcBef>
              <a:spcPct val="0"/>
            </a:spcBef>
            <a:spcAft>
              <a:spcPct val="35000"/>
            </a:spcAft>
            <a:buNone/>
          </a:pPr>
          <a:r>
            <a:rPr lang="en-GB" sz="4100" kern="1200" dirty="0"/>
            <a:t>2024</a:t>
          </a:r>
        </a:p>
      </dsp:txBody>
      <dsp:txXfrm rot="-5400000">
        <a:off x="1" y="2560925"/>
        <a:ext cx="1476032" cy="632586"/>
      </dsp:txXfrm>
    </dsp:sp>
    <dsp:sp modelId="{5226EB32-92AD-8743-BBBC-87D4340231D8}">
      <dsp:nvSpPr>
        <dsp:cNvPr id="0" name=""/>
        <dsp:cNvSpPr/>
      </dsp:nvSpPr>
      <dsp:spPr>
        <a:xfrm rot="5400000">
          <a:off x="2792927" y="506015"/>
          <a:ext cx="1370601" cy="4004391"/>
        </a:xfrm>
        <a:prstGeom prst="round2Same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62280" tIns="41275" rIns="41275" bIns="41275" numCol="1" spcCol="1270" anchor="ctr" anchorCtr="0">
          <a:noAutofit/>
        </a:bodyPr>
        <a:lstStyle/>
        <a:p>
          <a:pPr marL="285750" lvl="1" indent="-285750" algn="l" defTabSz="2889250">
            <a:lnSpc>
              <a:spcPct val="90000"/>
            </a:lnSpc>
            <a:spcBef>
              <a:spcPct val="0"/>
            </a:spcBef>
            <a:spcAft>
              <a:spcPct val="15000"/>
            </a:spcAft>
            <a:buChar char="•"/>
          </a:pPr>
          <a:r>
            <a:rPr lang="en-GB" sz="6500" kern="1200" dirty="0"/>
            <a:t>886</a:t>
          </a:r>
        </a:p>
      </dsp:txBody>
      <dsp:txXfrm rot="-5400000">
        <a:off x="1476033" y="1889817"/>
        <a:ext cx="3937484" cy="123678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175601-5E6B-7448-B69D-30F600E5DAFE}">
      <dsp:nvSpPr>
        <dsp:cNvPr id="0" name=""/>
        <dsp:cNvSpPr/>
      </dsp:nvSpPr>
      <dsp:spPr>
        <a:xfrm>
          <a:off x="2028" y="0"/>
          <a:ext cx="5165377" cy="4352544"/>
        </a:xfrm>
        <a:prstGeom prst="roundRect">
          <a:avLst>
            <a:gd name="adj" fmla="val 5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26873" rIns="164465" bIns="0" numCol="1" spcCol="1270" anchor="t" anchorCtr="0">
          <a:noAutofit/>
        </a:bodyPr>
        <a:lstStyle/>
        <a:p>
          <a:pPr marL="0" lvl="0" indent="0" algn="r" defTabSz="1644650">
            <a:lnSpc>
              <a:spcPct val="90000"/>
            </a:lnSpc>
            <a:spcBef>
              <a:spcPct val="0"/>
            </a:spcBef>
            <a:spcAft>
              <a:spcPct val="35000"/>
            </a:spcAft>
            <a:buNone/>
          </a:pPr>
          <a:r>
            <a:rPr lang="en-GB" sz="3700" kern="1200" dirty="0"/>
            <a:t>AI Model</a:t>
          </a:r>
        </a:p>
      </dsp:txBody>
      <dsp:txXfrm rot="16200000">
        <a:off x="-1265977" y="1268005"/>
        <a:ext cx="3569086" cy="1033075"/>
      </dsp:txXfrm>
    </dsp:sp>
    <dsp:sp modelId="{A7CD57FC-B1FB-9540-8E4D-BFAC1FD16D2C}">
      <dsp:nvSpPr>
        <dsp:cNvPr id="0" name=""/>
        <dsp:cNvSpPr/>
      </dsp:nvSpPr>
      <dsp:spPr>
        <a:xfrm>
          <a:off x="1035103" y="0"/>
          <a:ext cx="3848206" cy="4352544"/>
        </a:xfrm>
        <a:prstGeom prst="rect">
          <a:avLst/>
        </a:prstGeom>
        <a:noFill/>
        <a:ln w="1905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150876" rIns="0" bIns="0" numCol="1" spcCol="1270" anchor="t" anchorCtr="0">
          <a:noAutofit/>
        </a:bodyPr>
        <a:lstStyle/>
        <a:p>
          <a:pPr marL="0" lvl="0" indent="0" algn="l" defTabSz="1955800">
            <a:lnSpc>
              <a:spcPct val="90000"/>
            </a:lnSpc>
            <a:spcBef>
              <a:spcPct val="0"/>
            </a:spcBef>
            <a:spcAft>
              <a:spcPct val="35000"/>
            </a:spcAft>
            <a:buNone/>
          </a:pPr>
          <a:r>
            <a:rPr lang="en-GB" sz="4400" kern="1200" dirty="0"/>
            <a:t>Exploratory Data Analysis</a:t>
          </a:r>
        </a:p>
        <a:p>
          <a:pPr marL="0" lvl="0" indent="0" algn="l" defTabSz="1955800">
            <a:lnSpc>
              <a:spcPct val="90000"/>
            </a:lnSpc>
            <a:spcBef>
              <a:spcPct val="0"/>
            </a:spcBef>
            <a:spcAft>
              <a:spcPct val="35000"/>
            </a:spcAft>
            <a:buNone/>
          </a:pPr>
          <a:r>
            <a:rPr lang="en-GB" sz="4400" kern="1200" dirty="0"/>
            <a:t>Neural network</a:t>
          </a:r>
        </a:p>
      </dsp:txBody>
      <dsp:txXfrm>
        <a:off x="1035103" y="0"/>
        <a:ext cx="3848206" cy="4352544"/>
      </dsp:txXfrm>
    </dsp:sp>
    <dsp:sp modelId="{A24F6C21-1BD1-A441-8D29-D101A4979ADB}">
      <dsp:nvSpPr>
        <dsp:cNvPr id="0" name=""/>
        <dsp:cNvSpPr/>
      </dsp:nvSpPr>
      <dsp:spPr>
        <a:xfrm>
          <a:off x="5348194" y="0"/>
          <a:ext cx="5165377" cy="4352544"/>
        </a:xfrm>
        <a:prstGeom prst="roundRect">
          <a:avLst>
            <a:gd name="adj" fmla="val 5000"/>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126873" rIns="164465" bIns="0" numCol="1" spcCol="1270" anchor="t" anchorCtr="0">
          <a:noAutofit/>
        </a:bodyPr>
        <a:lstStyle/>
        <a:p>
          <a:pPr marL="0" lvl="0" indent="0" algn="r" defTabSz="1644650">
            <a:lnSpc>
              <a:spcPct val="90000"/>
            </a:lnSpc>
            <a:spcBef>
              <a:spcPct val="0"/>
            </a:spcBef>
            <a:spcAft>
              <a:spcPct val="35000"/>
            </a:spcAft>
            <a:buNone/>
          </a:pPr>
          <a:r>
            <a:rPr lang="en-GB" sz="3700" kern="1200" dirty="0"/>
            <a:t>App Architecture</a:t>
          </a:r>
        </a:p>
      </dsp:txBody>
      <dsp:txXfrm rot="16200000">
        <a:off x="4080188" y="1268005"/>
        <a:ext cx="3569086" cy="1033075"/>
      </dsp:txXfrm>
    </dsp:sp>
    <dsp:sp modelId="{A1F1184A-A912-D848-9C56-12CBB2627A61}">
      <dsp:nvSpPr>
        <dsp:cNvPr id="0" name=""/>
        <dsp:cNvSpPr/>
      </dsp:nvSpPr>
      <dsp:spPr>
        <a:xfrm rot="5400000">
          <a:off x="5054008" y="3346071"/>
          <a:ext cx="640024" cy="774806"/>
        </a:xfrm>
        <a:prstGeom prst="flowChartExtract">
          <a:avLst/>
        </a:prstGeom>
        <a:solidFill>
          <a:schemeClr val="lt1">
            <a:hueOff val="0"/>
            <a:satOff val="0"/>
            <a:lumOff val="0"/>
            <a:alphaOff val="0"/>
          </a:schemeClr>
        </a:solidFill>
        <a:ln w="1905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1D7C11A-7356-1841-BC17-46C594170114}">
      <dsp:nvSpPr>
        <dsp:cNvPr id="0" name=""/>
        <dsp:cNvSpPr/>
      </dsp:nvSpPr>
      <dsp:spPr>
        <a:xfrm>
          <a:off x="6381269" y="0"/>
          <a:ext cx="3848206" cy="4352544"/>
        </a:xfrm>
        <a:prstGeom prst="rect">
          <a:avLst/>
        </a:prstGeom>
        <a:noFill/>
        <a:ln w="1905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150876" rIns="0" bIns="0" numCol="1" spcCol="1270" anchor="t" anchorCtr="0">
          <a:noAutofit/>
        </a:bodyPr>
        <a:lstStyle/>
        <a:p>
          <a:pPr marL="0" lvl="0" indent="0" algn="l" defTabSz="1955800">
            <a:lnSpc>
              <a:spcPct val="90000"/>
            </a:lnSpc>
            <a:spcBef>
              <a:spcPct val="0"/>
            </a:spcBef>
            <a:spcAft>
              <a:spcPct val="35000"/>
            </a:spcAft>
            <a:buNone/>
          </a:pPr>
          <a:r>
            <a:rPr lang="en-GB" sz="4400" kern="1200" dirty="0"/>
            <a:t>Data processing pipeline</a:t>
          </a:r>
        </a:p>
        <a:p>
          <a:pPr marL="0" lvl="0" indent="0" algn="l" defTabSz="1955800">
            <a:lnSpc>
              <a:spcPct val="90000"/>
            </a:lnSpc>
            <a:spcBef>
              <a:spcPct val="0"/>
            </a:spcBef>
            <a:spcAft>
              <a:spcPct val="35000"/>
            </a:spcAft>
            <a:buNone/>
          </a:pPr>
          <a:r>
            <a:rPr lang="en-GB" sz="4400" kern="1200" dirty="0"/>
            <a:t>Backend API</a:t>
          </a:r>
        </a:p>
        <a:p>
          <a:pPr marL="0" lvl="0" indent="0" algn="l" defTabSz="1955800">
            <a:lnSpc>
              <a:spcPct val="90000"/>
            </a:lnSpc>
            <a:spcBef>
              <a:spcPct val="0"/>
            </a:spcBef>
            <a:spcAft>
              <a:spcPct val="35000"/>
            </a:spcAft>
            <a:buNone/>
          </a:pPr>
          <a:r>
            <a:rPr lang="en-GB" sz="4400" kern="1200" dirty="0"/>
            <a:t>Front-end Interface</a:t>
          </a:r>
        </a:p>
      </dsp:txBody>
      <dsp:txXfrm>
        <a:off x="6381269" y="0"/>
        <a:ext cx="3848206" cy="435254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41A3B6-36E8-EE47-AECA-A99671FE25E2}">
      <dsp:nvSpPr>
        <dsp:cNvPr id="0" name=""/>
        <dsp:cNvSpPr/>
      </dsp:nvSpPr>
      <dsp:spPr>
        <a:xfrm>
          <a:off x="2462026" y="1781"/>
          <a:ext cx="2485132" cy="1242566"/>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1915" tIns="54610" rIns="81915" bIns="54610" numCol="1" spcCol="1270" anchor="ctr" anchorCtr="0">
          <a:noAutofit/>
        </a:bodyPr>
        <a:lstStyle/>
        <a:p>
          <a:pPr marL="0" lvl="0" indent="0" algn="ctr" defTabSz="1911350">
            <a:lnSpc>
              <a:spcPct val="90000"/>
            </a:lnSpc>
            <a:spcBef>
              <a:spcPct val="0"/>
            </a:spcBef>
            <a:spcAft>
              <a:spcPct val="35000"/>
            </a:spcAft>
            <a:buNone/>
          </a:pPr>
          <a:r>
            <a:rPr lang="en-GB" sz="4300" kern="1200" dirty="0"/>
            <a:t>Locally</a:t>
          </a:r>
        </a:p>
      </dsp:txBody>
      <dsp:txXfrm>
        <a:off x="2498420" y="38175"/>
        <a:ext cx="2412344" cy="1169778"/>
      </dsp:txXfrm>
    </dsp:sp>
    <dsp:sp modelId="{7E73BD3B-7E4B-1A49-9CCA-70F1EE035CEA}">
      <dsp:nvSpPr>
        <dsp:cNvPr id="0" name=""/>
        <dsp:cNvSpPr/>
      </dsp:nvSpPr>
      <dsp:spPr>
        <a:xfrm>
          <a:off x="2710539" y="1244347"/>
          <a:ext cx="248513" cy="931924"/>
        </a:xfrm>
        <a:custGeom>
          <a:avLst/>
          <a:gdLst/>
          <a:ahLst/>
          <a:cxnLst/>
          <a:rect l="0" t="0" r="0" b="0"/>
          <a:pathLst>
            <a:path>
              <a:moveTo>
                <a:pt x="0" y="0"/>
              </a:moveTo>
              <a:lnTo>
                <a:pt x="0" y="931924"/>
              </a:lnTo>
              <a:lnTo>
                <a:pt x="248513" y="931924"/>
              </a:lnTo>
            </a:path>
          </a:pathLst>
        </a:custGeom>
        <a:noFill/>
        <a:ln w="1905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EB5C62C-17A0-7E4B-9EF0-6BEE41576CE8}">
      <dsp:nvSpPr>
        <dsp:cNvPr id="0" name=""/>
        <dsp:cNvSpPr/>
      </dsp:nvSpPr>
      <dsp:spPr>
        <a:xfrm>
          <a:off x="2959052" y="1554988"/>
          <a:ext cx="1988105" cy="1242566"/>
        </a:xfrm>
        <a:prstGeom prst="roundRect">
          <a:avLst>
            <a:gd name="adj" fmla="val 10000"/>
          </a:avLst>
        </a:prstGeom>
        <a:solidFill>
          <a:schemeClr val="lt1">
            <a:alpha val="90000"/>
            <a:hueOff val="0"/>
            <a:satOff val="0"/>
            <a:lumOff val="0"/>
            <a:alphaOff val="0"/>
          </a:schemeClr>
        </a:solidFill>
        <a:ln w="1905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GB" sz="3800" kern="1200" dirty="0" err="1"/>
            <a:t>FastAPI</a:t>
          </a:r>
          <a:endParaRPr lang="en-GB" sz="3800" kern="1200" dirty="0"/>
        </a:p>
      </dsp:txBody>
      <dsp:txXfrm>
        <a:off x="2995446" y="1591382"/>
        <a:ext cx="1915317" cy="1169778"/>
      </dsp:txXfrm>
    </dsp:sp>
    <dsp:sp modelId="{BAD50690-9951-3749-908F-FE5F95C1EC62}">
      <dsp:nvSpPr>
        <dsp:cNvPr id="0" name=""/>
        <dsp:cNvSpPr/>
      </dsp:nvSpPr>
      <dsp:spPr>
        <a:xfrm>
          <a:off x="5568441" y="1781"/>
          <a:ext cx="2485132" cy="1242566"/>
        </a:xfrm>
        <a:prstGeom prst="roundRect">
          <a:avLst>
            <a:gd name="adj" fmla="val 10000"/>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1915" tIns="54610" rIns="81915" bIns="54610" numCol="1" spcCol="1270" anchor="ctr" anchorCtr="0">
          <a:noAutofit/>
        </a:bodyPr>
        <a:lstStyle/>
        <a:p>
          <a:pPr marL="0" lvl="0" indent="0" algn="ctr" defTabSz="1911350">
            <a:lnSpc>
              <a:spcPct val="90000"/>
            </a:lnSpc>
            <a:spcBef>
              <a:spcPct val="0"/>
            </a:spcBef>
            <a:spcAft>
              <a:spcPct val="35000"/>
            </a:spcAft>
            <a:buNone/>
          </a:pPr>
          <a:r>
            <a:rPr lang="en-GB" sz="4300" kern="1200" dirty="0"/>
            <a:t>Remotely</a:t>
          </a:r>
        </a:p>
      </dsp:txBody>
      <dsp:txXfrm>
        <a:off x="5604835" y="38175"/>
        <a:ext cx="2412344" cy="1169778"/>
      </dsp:txXfrm>
    </dsp:sp>
    <dsp:sp modelId="{D152E104-5F66-E149-A0C0-1127E2FDF6ED}">
      <dsp:nvSpPr>
        <dsp:cNvPr id="0" name=""/>
        <dsp:cNvSpPr/>
      </dsp:nvSpPr>
      <dsp:spPr>
        <a:xfrm>
          <a:off x="5816954" y="1244347"/>
          <a:ext cx="248513" cy="931924"/>
        </a:xfrm>
        <a:custGeom>
          <a:avLst/>
          <a:gdLst/>
          <a:ahLst/>
          <a:cxnLst/>
          <a:rect l="0" t="0" r="0" b="0"/>
          <a:pathLst>
            <a:path>
              <a:moveTo>
                <a:pt x="0" y="0"/>
              </a:moveTo>
              <a:lnTo>
                <a:pt x="0" y="931924"/>
              </a:lnTo>
              <a:lnTo>
                <a:pt x="248513" y="931924"/>
              </a:lnTo>
            </a:path>
          </a:pathLst>
        </a:custGeom>
        <a:noFill/>
        <a:ln w="1905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D6CD48B-6299-4B4E-9220-688B18CB3C23}">
      <dsp:nvSpPr>
        <dsp:cNvPr id="0" name=""/>
        <dsp:cNvSpPr/>
      </dsp:nvSpPr>
      <dsp:spPr>
        <a:xfrm>
          <a:off x="6065467" y="1554988"/>
          <a:ext cx="1988105" cy="1242566"/>
        </a:xfrm>
        <a:prstGeom prst="roundRect">
          <a:avLst>
            <a:gd name="adj" fmla="val 10000"/>
          </a:avLst>
        </a:prstGeom>
        <a:solidFill>
          <a:schemeClr val="lt1">
            <a:alpha val="90000"/>
            <a:hueOff val="0"/>
            <a:satOff val="0"/>
            <a:lumOff val="0"/>
            <a:alphaOff val="0"/>
          </a:schemeClr>
        </a:solidFill>
        <a:ln w="19050" cap="flat" cmpd="sng" algn="ctr">
          <a:solidFill>
            <a:schemeClr val="accent5">
              <a:hueOff val="-6076075"/>
              <a:satOff val="-413"/>
              <a:lumOff val="98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GB" sz="3800" kern="1200" dirty="0" err="1"/>
            <a:t>FastAPI</a:t>
          </a:r>
          <a:endParaRPr lang="en-GB" sz="3800" kern="1200" dirty="0"/>
        </a:p>
      </dsp:txBody>
      <dsp:txXfrm>
        <a:off x="6101861" y="1591382"/>
        <a:ext cx="1915317" cy="1169778"/>
      </dsp:txXfrm>
    </dsp:sp>
    <dsp:sp modelId="{6636BD0F-3662-F54F-9C24-833C55C5AAF7}">
      <dsp:nvSpPr>
        <dsp:cNvPr id="0" name=""/>
        <dsp:cNvSpPr/>
      </dsp:nvSpPr>
      <dsp:spPr>
        <a:xfrm>
          <a:off x="5816954" y="1244347"/>
          <a:ext cx="248513" cy="2485132"/>
        </a:xfrm>
        <a:custGeom>
          <a:avLst/>
          <a:gdLst/>
          <a:ahLst/>
          <a:cxnLst/>
          <a:rect l="0" t="0" r="0" b="0"/>
          <a:pathLst>
            <a:path>
              <a:moveTo>
                <a:pt x="0" y="0"/>
              </a:moveTo>
              <a:lnTo>
                <a:pt x="0" y="2485132"/>
              </a:lnTo>
              <a:lnTo>
                <a:pt x="248513" y="2485132"/>
              </a:lnTo>
            </a:path>
          </a:pathLst>
        </a:custGeom>
        <a:noFill/>
        <a:ln w="1905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1A83CDF-07B8-AC46-972D-C8E1801EB5BD}">
      <dsp:nvSpPr>
        <dsp:cNvPr id="0" name=""/>
        <dsp:cNvSpPr/>
      </dsp:nvSpPr>
      <dsp:spPr>
        <a:xfrm>
          <a:off x="6065467" y="3108196"/>
          <a:ext cx="1988105" cy="1242566"/>
        </a:xfrm>
        <a:prstGeom prst="roundRect">
          <a:avLst>
            <a:gd name="adj" fmla="val 10000"/>
          </a:avLst>
        </a:prstGeom>
        <a:solidFill>
          <a:schemeClr val="lt1">
            <a:alpha val="90000"/>
            <a:hueOff val="0"/>
            <a:satOff val="0"/>
            <a:lumOff val="0"/>
            <a:alphaOff val="0"/>
          </a:schemeClr>
        </a:solidFill>
        <a:ln w="19050" cap="flat" cmpd="sng" algn="ctr">
          <a:solidFill>
            <a:schemeClr val="accent5">
              <a:hueOff val="-12152150"/>
              <a:satOff val="-826"/>
              <a:lumOff val="1961"/>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GB" sz="3800" kern="1200" dirty="0"/>
            <a:t>Amazon </a:t>
          </a:r>
          <a:r>
            <a:rPr lang="en-GB" sz="3800" kern="1200" dirty="0" err="1"/>
            <a:t>Lightsail</a:t>
          </a:r>
          <a:endParaRPr lang="en-GB" sz="3800" kern="1200" dirty="0"/>
        </a:p>
      </dsp:txBody>
      <dsp:txXfrm>
        <a:off x="6101861" y="3144590"/>
        <a:ext cx="1915317" cy="116977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B48E4B-0652-1A44-8BE7-A86AB3163308}">
      <dsp:nvSpPr>
        <dsp:cNvPr id="0" name=""/>
        <dsp:cNvSpPr/>
      </dsp:nvSpPr>
      <dsp:spPr>
        <a:xfrm>
          <a:off x="0" y="785708"/>
          <a:ext cx="10515600" cy="638820"/>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AU" sz="2600" kern="1200"/>
            <a:t>Animated visualisation showing the species' movement over the years</a:t>
          </a:r>
          <a:endParaRPr lang="en-US" sz="2600" kern="1200"/>
        </a:p>
      </dsp:txBody>
      <dsp:txXfrm>
        <a:off x="31185" y="816893"/>
        <a:ext cx="10453230" cy="576450"/>
      </dsp:txXfrm>
    </dsp:sp>
    <dsp:sp modelId="{15C863BB-D59F-5E44-84F4-417B1C9F0B4D}">
      <dsp:nvSpPr>
        <dsp:cNvPr id="0" name=""/>
        <dsp:cNvSpPr/>
      </dsp:nvSpPr>
      <dsp:spPr>
        <a:xfrm>
          <a:off x="0" y="1499409"/>
          <a:ext cx="10515600" cy="638820"/>
        </a:xfrm>
        <a:prstGeom prst="roundRect">
          <a:avLst/>
        </a:prstGeom>
        <a:solidFill>
          <a:schemeClr val="accent2">
            <a:hueOff val="2147871"/>
            <a:satOff val="-6164"/>
            <a:lumOff val="-987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AU" sz="2600" kern="1200"/>
            <a:t>More fine-grained predicted locations instead of grids</a:t>
          </a:r>
          <a:endParaRPr lang="en-US" sz="2600" kern="1200"/>
        </a:p>
      </dsp:txBody>
      <dsp:txXfrm>
        <a:off x="31185" y="1530594"/>
        <a:ext cx="10453230" cy="576450"/>
      </dsp:txXfrm>
    </dsp:sp>
    <dsp:sp modelId="{1D89B476-498D-A144-8756-3EB28AFE3C11}">
      <dsp:nvSpPr>
        <dsp:cNvPr id="0" name=""/>
        <dsp:cNvSpPr/>
      </dsp:nvSpPr>
      <dsp:spPr>
        <a:xfrm>
          <a:off x="0" y="2213109"/>
          <a:ext cx="10515600" cy="638820"/>
        </a:xfrm>
        <a:prstGeom prst="roundRect">
          <a:avLst/>
        </a:prstGeom>
        <a:solidFill>
          <a:schemeClr val="accent2">
            <a:hueOff val="4295742"/>
            <a:satOff val="-12329"/>
            <a:lumOff val="-1973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AU" sz="2600" kern="1200"/>
            <a:t>Additional automatically curated details</a:t>
          </a:r>
          <a:endParaRPr lang="en-US" sz="2600" kern="1200"/>
        </a:p>
      </dsp:txBody>
      <dsp:txXfrm>
        <a:off x="31185" y="2244294"/>
        <a:ext cx="10453230" cy="576450"/>
      </dsp:txXfrm>
    </dsp:sp>
    <dsp:sp modelId="{6210A35F-9502-1F46-BF9E-D45BE4AAB55F}">
      <dsp:nvSpPr>
        <dsp:cNvPr id="0" name=""/>
        <dsp:cNvSpPr/>
      </dsp:nvSpPr>
      <dsp:spPr>
        <a:xfrm>
          <a:off x="0" y="2926809"/>
          <a:ext cx="10515600" cy="638820"/>
        </a:xfrm>
        <a:prstGeom prst="roundRect">
          <a:avLst/>
        </a:prstGeom>
        <a:solidFill>
          <a:schemeClr val="accent2">
            <a:hueOff val="6443612"/>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AU" sz="2600" kern="1200"/>
            <a:t>Photo recognition as an option for searching for species</a:t>
          </a:r>
          <a:endParaRPr lang="en-US" sz="2600" kern="1200"/>
        </a:p>
      </dsp:txBody>
      <dsp:txXfrm>
        <a:off x="31185" y="2957994"/>
        <a:ext cx="10453230" cy="576450"/>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svg>
</file>

<file path=ppt/media/image3.png>
</file>

<file path=ppt/media/image4.sv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AB57DA-9782-5F40-8C6D-2EC7B597FA02}" type="datetimeFigureOut">
              <a:rPr lang="en-AU" smtClean="0"/>
              <a:t>30/9/2025</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D38767-7580-354A-8C99-30D22C1B81D5}" type="slidenum">
              <a:rPr lang="en-AU" smtClean="0"/>
              <a:t>‹#›</a:t>
            </a:fld>
            <a:endParaRPr lang="en-AU"/>
          </a:p>
        </p:txBody>
      </p:sp>
    </p:spTree>
    <p:extLst>
      <p:ext uri="{BB962C8B-B14F-4D97-AF65-F5344CB8AC3E}">
        <p14:creationId xmlns:p14="http://schemas.microsoft.com/office/powerpoint/2010/main" val="8224801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AI-Powered Wildlife Discovery Platform for Smart Eco-Tourism.</a:t>
            </a:r>
          </a:p>
          <a:p>
            <a:endParaRPr lang="en-AU" dirty="0"/>
          </a:p>
          <a:p>
            <a:r>
              <a:rPr lang="en-AU" dirty="0"/>
              <a:t>My name is Man Ho Cheung or Mos.</a:t>
            </a:r>
          </a:p>
        </p:txBody>
      </p:sp>
      <p:sp>
        <p:nvSpPr>
          <p:cNvPr id="4" name="Slide Number Placeholder 3"/>
          <p:cNvSpPr>
            <a:spLocks noGrp="1"/>
          </p:cNvSpPr>
          <p:nvPr>
            <p:ph type="sldNum" sz="quarter" idx="5"/>
          </p:nvPr>
        </p:nvSpPr>
        <p:spPr/>
        <p:txBody>
          <a:bodyPr/>
          <a:lstStyle/>
          <a:p>
            <a:fld id="{83D38767-7580-354A-8C99-30D22C1B81D5}" type="slidenum">
              <a:rPr lang="en-AU" smtClean="0"/>
              <a:t>1</a:t>
            </a:fld>
            <a:endParaRPr lang="en-AU"/>
          </a:p>
        </p:txBody>
      </p:sp>
    </p:spTree>
    <p:extLst>
      <p:ext uri="{BB962C8B-B14F-4D97-AF65-F5344CB8AC3E}">
        <p14:creationId xmlns:p14="http://schemas.microsoft.com/office/powerpoint/2010/main" val="1289660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Hong Kong, a bustling city, is home to over a thousand land and marine species. However, the number has degraded to below 900 over time. The reasons for this can be urban expansion and regional development. To contribute to protecting this precious ecosystem, I built an interactive AI-powered web platform with a unique prediction feature to bring awareness to the locals and tourists and a valuable tool for the local green groups.</a:t>
            </a:r>
          </a:p>
        </p:txBody>
      </p:sp>
      <p:sp>
        <p:nvSpPr>
          <p:cNvPr id="4" name="Slide Number Placeholder 3"/>
          <p:cNvSpPr>
            <a:spLocks noGrp="1"/>
          </p:cNvSpPr>
          <p:nvPr>
            <p:ph type="sldNum" sz="quarter" idx="5"/>
          </p:nvPr>
        </p:nvSpPr>
        <p:spPr/>
        <p:txBody>
          <a:bodyPr/>
          <a:lstStyle/>
          <a:p>
            <a:fld id="{83D38767-7580-354A-8C99-30D22C1B81D5}" type="slidenum">
              <a:rPr lang="en-AU" smtClean="0"/>
              <a:t>2</a:t>
            </a:fld>
            <a:endParaRPr lang="en-AU"/>
          </a:p>
        </p:txBody>
      </p:sp>
    </p:spTree>
    <p:extLst>
      <p:ext uri="{BB962C8B-B14F-4D97-AF65-F5344CB8AC3E}">
        <p14:creationId xmlns:p14="http://schemas.microsoft.com/office/powerpoint/2010/main" val="21928698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AU" sz="1200" kern="1200" dirty="0">
                <a:solidFill>
                  <a:schemeClr val="tx1"/>
                </a:solidFill>
                <a:effectLst/>
                <a:latin typeface="+mn-lt"/>
                <a:ea typeface="+mn-ea"/>
                <a:cs typeface="+mn-cs"/>
              </a:rPr>
              <a:t>Apart from showing the historical occurrences of species, its unique future occurrence predictions attract families to spend time outdoors to learn and sight their favourite species. It also provides local green groups with data-driven insights for extinction identifications, protected areas planning, environmental impact assessments, etc.</a:t>
            </a:r>
          </a:p>
        </p:txBody>
      </p:sp>
      <p:sp>
        <p:nvSpPr>
          <p:cNvPr id="4" name="Slide Number Placeholder 3"/>
          <p:cNvSpPr>
            <a:spLocks noGrp="1"/>
          </p:cNvSpPr>
          <p:nvPr>
            <p:ph type="sldNum" sz="quarter" idx="5"/>
          </p:nvPr>
        </p:nvSpPr>
        <p:spPr/>
        <p:txBody>
          <a:bodyPr/>
          <a:lstStyle/>
          <a:p>
            <a:fld id="{83D38767-7580-354A-8C99-30D22C1B81D5}" type="slidenum">
              <a:rPr lang="en-AU" smtClean="0"/>
              <a:t>3</a:t>
            </a:fld>
            <a:endParaRPr lang="en-AU"/>
          </a:p>
        </p:txBody>
      </p:sp>
    </p:spTree>
    <p:extLst>
      <p:ext uri="{BB962C8B-B14F-4D97-AF65-F5344CB8AC3E}">
        <p14:creationId xmlns:p14="http://schemas.microsoft.com/office/powerpoint/2010/main" val="458934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1" kern="1200" dirty="0">
                <a:solidFill>
                  <a:schemeClr val="tx1"/>
                </a:solidFill>
                <a:effectLst/>
                <a:latin typeface="+mn-lt"/>
                <a:ea typeface="+mn-ea"/>
                <a:cs typeface="+mn-cs"/>
              </a:rPr>
              <a:t>AI Model</a:t>
            </a:r>
          </a:p>
          <a:p>
            <a:r>
              <a:rPr lang="en-AU" sz="1200" kern="1200" dirty="0">
                <a:solidFill>
                  <a:schemeClr val="tx1"/>
                </a:solidFill>
                <a:effectLst/>
                <a:latin typeface="+mn-lt"/>
                <a:ea typeface="+mn-ea"/>
                <a:cs typeface="+mn-cs"/>
              </a:rPr>
              <a:t>I developed a grid-based neural network model using 24 years of species occurrence geospatial data from Esri with </a:t>
            </a:r>
            <a:r>
              <a:rPr lang="en-AU" sz="1200" kern="1200" dirty="0" err="1">
                <a:solidFill>
                  <a:schemeClr val="tx1"/>
                </a:solidFill>
                <a:effectLst/>
                <a:latin typeface="+mn-lt"/>
                <a:ea typeface="+mn-ea"/>
                <a:cs typeface="+mn-cs"/>
              </a:rPr>
              <a:t>PyTorch</a:t>
            </a:r>
            <a:r>
              <a:rPr lang="en-AU" sz="1200" kern="1200" dirty="0">
                <a:solidFill>
                  <a:schemeClr val="tx1"/>
                </a:solidFill>
                <a:effectLst/>
                <a:latin typeface="+mn-lt"/>
                <a:ea typeface="+mn-ea"/>
                <a:cs typeface="+mn-cs"/>
              </a:rPr>
              <a:t>. The coordinates were transformed into grids for efficient model training to showcase the concept at this preliminary stage.</a:t>
            </a:r>
          </a:p>
          <a:p>
            <a:endParaRPr lang="en-AU" sz="1200" kern="1200" dirty="0">
              <a:solidFill>
                <a:schemeClr val="tx1"/>
              </a:solidFill>
              <a:effectLst/>
              <a:latin typeface="+mn-lt"/>
              <a:ea typeface="+mn-ea"/>
              <a:cs typeface="+mn-cs"/>
            </a:endParaRPr>
          </a:p>
          <a:p>
            <a:r>
              <a:rPr lang="en-AU" sz="1200" b="1" kern="1200" dirty="0">
                <a:solidFill>
                  <a:schemeClr val="tx1"/>
                </a:solidFill>
                <a:effectLst/>
                <a:latin typeface="+mn-lt"/>
                <a:ea typeface="+mn-ea"/>
                <a:cs typeface="+mn-cs"/>
              </a:rPr>
              <a:t>Application Architecture</a:t>
            </a:r>
          </a:p>
          <a:p>
            <a:r>
              <a:rPr lang="en-AU" sz="1200" kern="1200" dirty="0">
                <a:solidFill>
                  <a:schemeClr val="tx1"/>
                </a:solidFill>
                <a:effectLst/>
                <a:latin typeface="+mn-lt"/>
                <a:ea typeface="+mn-ea"/>
                <a:cs typeface="+mn-cs"/>
              </a:rPr>
              <a:t>After receiving my idea and basic structure, Amazon Q Developer wrapped my data and neural network model with an enhanced data processing pipeline, added production features, and created a web interface locally using </a:t>
            </a:r>
            <a:r>
              <a:rPr lang="en-AU" sz="1200" kern="1200" dirty="0" err="1">
                <a:solidFill>
                  <a:schemeClr val="tx1"/>
                </a:solidFill>
                <a:effectLst/>
                <a:latin typeface="+mn-lt"/>
                <a:ea typeface="+mn-ea"/>
                <a:cs typeface="+mn-cs"/>
              </a:rPr>
              <a:t>FastAPI</a:t>
            </a:r>
            <a:r>
              <a:rPr lang="en-AU" sz="1200" kern="1200" dirty="0">
                <a:solidFill>
                  <a:schemeClr val="tx1"/>
                </a:solidFill>
                <a:effectLst/>
                <a:latin typeface="+mn-lt"/>
                <a:ea typeface="+mn-ea"/>
                <a:cs typeface="+mn-cs"/>
              </a:rPr>
              <a:t> and remotely with Amazon </a:t>
            </a:r>
            <a:r>
              <a:rPr lang="en-AU" sz="1200" kern="1200" dirty="0" err="1">
                <a:solidFill>
                  <a:schemeClr val="tx1"/>
                </a:solidFill>
                <a:effectLst/>
                <a:latin typeface="+mn-lt"/>
                <a:ea typeface="+mn-ea"/>
                <a:cs typeface="+mn-cs"/>
              </a:rPr>
              <a:t>Lightsail</a:t>
            </a:r>
            <a:r>
              <a:rPr lang="en-AU" sz="1200" kern="1200" dirty="0">
                <a:solidFill>
                  <a:schemeClr val="tx1"/>
                </a:solidFill>
                <a:effectLst/>
                <a:latin typeface="+mn-lt"/>
                <a:ea typeface="+mn-ea"/>
                <a:cs typeface="+mn-cs"/>
              </a:rPr>
              <a:t> implementation.</a:t>
            </a:r>
          </a:p>
          <a:p>
            <a:endParaRPr lang="en-AU" dirty="0"/>
          </a:p>
        </p:txBody>
      </p:sp>
      <p:sp>
        <p:nvSpPr>
          <p:cNvPr id="4" name="Slide Number Placeholder 3"/>
          <p:cNvSpPr>
            <a:spLocks noGrp="1"/>
          </p:cNvSpPr>
          <p:nvPr>
            <p:ph type="sldNum" sz="quarter" idx="5"/>
          </p:nvPr>
        </p:nvSpPr>
        <p:spPr/>
        <p:txBody>
          <a:bodyPr/>
          <a:lstStyle/>
          <a:p>
            <a:fld id="{83D38767-7580-354A-8C99-30D22C1B81D5}" type="slidenum">
              <a:rPr lang="en-AU" smtClean="0"/>
              <a:t>4</a:t>
            </a:fld>
            <a:endParaRPr lang="en-AU"/>
          </a:p>
        </p:txBody>
      </p:sp>
    </p:spTree>
    <p:extLst>
      <p:ext uri="{BB962C8B-B14F-4D97-AF65-F5344CB8AC3E}">
        <p14:creationId xmlns:p14="http://schemas.microsoft.com/office/powerpoint/2010/main" val="23529239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Given this project's large amount of required data, I use an Amazon </a:t>
            </a:r>
            <a:r>
              <a:rPr lang="en-AU" sz="1200" kern="1200" dirty="0" err="1">
                <a:solidFill>
                  <a:schemeClr val="tx1"/>
                </a:solidFill>
                <a:effectLst/>
                <a:latin typeface="+mn-lt"/>
                <a:ea typeface="+mn-ea"/>
                <a:cs typeface="+mn-cs"/>
              </a:rPr>
              <a:t>Lightsail</a:t>
            </a:r>
            <a:r>
              <a:rPr lang="en-AU" sz="1200" kern="1200" dirty="0">
                <a:solidFill>
                  <a:schemeClr val="tx1"/>
                </a:solidFill>
                <a:effectLst/>
                <a:latin typeface="+mn-lt"/>
                <a:ea typeface="+mn-ea"/>
                <a:cs typeface="+mn-cs"/>
              </a:rPr>
              <a:t> instance with enhanced RAM and CPU. The application can be accessed directly through the public IP address.</a:t>
            </a:r>
          </a:p>
          <a:p>
            <a:r>
              <a:rPr lang="en-AU" sz="1200" kern="1200" dirty="0">
                <a:solidFill>
                  <a:schemeClr val="tx1"/>
                </a:solidFill>
                <a:effectLst/>
                <a:latin typeface="+mn-lt"/>
                <a:ea typeface="+mn-ea"/>
                <a:cs typeface="+mn-cs"/>
              </a:rPr>
              <a:t>In this preliminary stage, the application showcases the basic features, including a drop-down list of all available species, a show-all button that allows users to browse the species with photos, historical occurrences by districts on an interactive map, and another interactive map showing the predicted occurrences.</a:t>
            </a:r>
          </a:p>
        </p:txBody>
      </p:sp>
      <p:sp>
        <p:nvSpPr>
          <p:cNvPr id="4" name="Slide Number Placeholder 3"/>
          <p:cNvSpPr>
            <a:spLocks noGrp="1"/>
          </p:cNvSpPr>
          <p:nvPr>
            <p:ph type="sldNum" sz="quarter" idx="5"/>
          </p:nvPr>
        </p:nvSpPr>
        <p:spPr/>
        <p:txBody>
          <a:bodyPr/>
          <a:lstStyle/>
          <a:p>
            <a:fld id="{83D38767-7580-354A-8C99-30D22C1B81D5}" type="slidenum">
              <a:rPr lang="en-AU" smtClean="0"/>
              <a:t>5</a:t>
            </a:fld>
            <a:endParaRPr lang="en-AU"/>
          </a:p>
        </p:txBody>
      </p:sp>
    </p:spTree>
    <p:extLst>
      <p:ext uri="{BB962C8B-B14F-4D97-AF65-F5344CB8AC3E}">
        <p14:creationId xmlns:p14="http://schemas.microsoft.com/office/powerpoint/2010/main" val="3512821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kern="1200" dirty="0">
                <a:solidFill>
                  <a:schemeClr val="tx1"/>
                </a:solidFill>
                <a:effectLst/>
                <a:latin typeface="+mn-lt"/>
                <a:ea typeface="+mn-ea"/>
                <a:cs typeface="+mn-cs"/>
              </a:rPr>
              <a:t>This baseline application is API-ready for integration with other systems. As I refine the predictive model, while Amazon Q Developer further polishes the web interface, the application will be more robust.</a:t>
            </a:r>
          </a:p>
          <a:p>
            <a:r>
              <a:rPr lang="en-AU" sz="1200" kern="1200" dirty="0">
                <a:solidFill>
                  <a:schemeClr val="tx1"/>
                </a:solidFill>
                <a:effectLst/>
                <a:latin typeface="+mn-lt"/>
                <a:ea typeface="+mn-ea"/>
                <a:cs typeface="+mn-cs"/>
              </a:rPr>
              <a:t>More polished features include:</a:t>
            </a:r>
          </a:p>
          <a:p>
            <a:pPr lvl="0"/>
            <a:r>
              <a:rPr lang="en-AU" sz="1200" kern="1200" dirty="0">
                <a:solidFill>
                  <a:schemeClr val="tx1"/>
                </a:solidFill>
                <a:effectLst/>
                <a:latin typeface="+mn-lt"/>
                <a:ea typeface="+mn-ea"/>
                <a:cs typeface="+mn-cs"/>
              </a:rPr>
              <a:t>Animated visualisation showing the species movement over the years</a:t>
            </a:r>
          </a:p>
          <a:p>
            <a:pPr lvl="0"/>
            <a:r>
              <a:rPr lang="en-AU" sz="1200" kern="1200" dirty="0">
                <a:solidFill>
                  <a:schemeClr val="tx1"/>
                </a:solidFill>
                <a:effectLst/>
                <a:latin typeface="+mn-lt"/>
                <a:ea typeface="+mn-ea"/>
                <a:cs typeface="+mn-cs"/>
              </a:rPr>
              <a:t>More fine-grained predicted locations instead of grids</a:t>
            </a:r>
          </a:p>
          <a:p>
            <a:pPr lvl="0"/>
            <a:r>
              <a:rPr lang="en-AU" sz="1200" kern="1200" dirty="0">
                <a:solidFill>
                  <a:schemeClr val="tx1"/>
                </a:solidFill>
                <a:effectLst/>
                <a:latin typeface="+mn-lt"/>
                <a:ea typeface="+mn-ea"/>
                <a:cs typeface="+mn-cs"/>
              </a:rPr>
              <a:t>Additional automatically curated details</a:t>
            </a:r>
          </a:p>
          <a:p>
            <a:pPr lvl="0"/>
            <a:r>
              <a:rPr lang="en-AU" sz="1200" kern="1200" dirty="0">
                <a:solidFill>
                  <a:schemeClr val="tx1"/>
                </a:solidFill>
                <a:effectLst/>
                <a:latin typeface="+mn-lt"/>
                <a:ea typeface="+mn-ea"/>
                <a:cs typeface="+mn-cs"/>
              </a:rPr>
              <a:t>Photo recognition as an option for searching for species</a:t>
            </a:r>
          </a:p>
          <a:p>
            <a:pPr lvl="0"/>
            <a:endParaRPr lang="en-AU" sz="1200" kern="1200" dirty="0">
              <a:solidFill>
                <a:schemeClr val="tx1"/>
              </a:solidFill>
              <a:effectLst/>
              <a:latin typeface="+mn-lt"/>
              <a:ea typeface="+mn-ea"/>
              <a:cs typeface="+mn-cs"/>
            </a:endParaRPr>
          </a:p>
          <a:p>
            <a:r>
              <a:rPr lang="en-AU" sz="1200" b="1" kern="1200" dirty="0">
                <a:solidFill>
                  <a:schemeClr val="tx1"/>
                </a:solidFill>
                <a:effectLst/>
                <a:latin typeface="+mn-lt"/>
                <a:ea typeface="+mn-ea"/>
                <a:cs typeface="+mn-cs"/>
              </a:rPr>
              <a:t>Conclusion</a:t>
            </a:r>
          </a:p>
          <a:p>
            <a:r>
              <a:rPr lang="en-AU" sz="1200" kern="1200" dirty="0">
                <a:solidFill>
                  <a:schemeClr val="tx1"/>
                </a:solidFill>
                <a:effectLst/>
                <a:latin typeface="+mn-lt"/>
                <a:ea typeface="+mn-ea"/>
                <a:cs typeface="+mn-cs"/>
              </a:rPr>
              <a:t>Ultimately, this project aims to make Hong Kong’s biodiversity data accessible, fun, and actionable through AI.</a:t>
            </a:r>
          </a:p>
          <a:p>
            <a:endParaRPr lang="en-AU" dirty="0"/>
          </a:p>
        </p:txBody>
      </p:sp>
      <p:sp>
        <p:nvSpPr>
          <p:cNvPr id="4" name="Slide Number Placeholder 3"/>
          <p:cNvSpPr>
            <a:spLocks noGrp="1"/>
          </p:cNvSpPr>
          <p:nvPr>
            <p:ph type="sldNum" sz="quarter" idx="5"/>
          </p:nvPr>
        </p:nvSpPr>
        <p:spPr/>
        <p:txBody>
          <a:bodyPr/>
          <a:lstStyle/>
          <a:p>
            <a:fld id="{83D38767-7580-354A-8C99-30D22C1B81D5}" type="slidenum">
              <a:rPr lang="en-AU" smtClean="0"/>
              <a:t>6</a:t>
            </a:fld>
            <a:endParaRPr lang="en-AU"/>
          </a:p>
        </p:txBody>
      </p:sp>
    </p:spTree>
    <p:extLst>
      <p:ext uri="{BB962C8B-B14F-4D97-AF65-F5344CB8AC3E}">
        <p14:creationId xmlns:p14="http://schemas.microsoft.com/office/powerpoint/2010/main" val="2289048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DC9CE-4751-AEA3-4090-81EBE5AED72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AU"/>
          </a:p>
        </p:txBody>
      </p:sp>
      <p:sp>
        <p:nvSpPr>
          <p:cNvPr id="3" name="Subtitle 2">
            <a:extLst>
              <a:ext uri="{FF2B5EF4-FFF2-40B4-BE49-F238E27FC236}">
                <a16:creationId xmlns:a16="http://schemas.microsoft.com/office/drawing/2014/main" id="{CD328993-F12E-950F-15D7-0DF52CD4A5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AU"/>
          </a:p>
        </p:txBody>
      </p:sp>
      <p:sp>
        <p:nvSpPr>
          <p:cNvPr id="4" name="Date Placeholder 3">
            <a:extLst>
              <a:ext uri="{FF2B5EF4-FFF2-40B4-BE49-F238E27FC236}">
                <a16:creationId xmlns:a16="http://schemas.microsoft.com/office/drawing/2014/main" id="{91E7C701-6F65-DC2B-B5BC-F3018074CE85}"/>
              </a:ext>
            </a:extLst>
          </p:cNvPr>
          <p:cNvSpPr>
            <a:spLocks noGrp="1"/>
          </p:cNvSpPr>
          <p:nvPr>
            <p:ph type="dt" sz="half" idx="10"/>
          </p:nvPr>
        </p:nvSpPr>
        <p:spPr/>
        <p:txBody>
          <a:bodyPr/>
          <a:lstStyle/>
          <a:p>
            <a:fld id="{F1B7C99B-7716-3748-9D05-D647F7F8C224}" type="datetimeFigureOut">
              <a:rPr lang="en-AU" smtClean="0"/>
              <a:t>30/9/2025</a:t>
            </a:fld>
            <a:endParaRPr lang="en-AU"/>
          </a:p>
        </p:txBody>
      </p:sp>
      <p:sp>
        <p:nvSpPr>
          <p:cNvPr id="5" name="Footer Placeholder 4">
            <a:extLst>
              <a:ext uri="{FF2B5EF4-FFF2-40B4-BE49-F238E27FC236}">
                <a16:creationId xmlns:a16="http://schemas.microsoft.com/office/drawing/2014/main" id="{EB6DE027-3474-2498-8A78-70A00C58AFFF}"/>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20651B9-7E25-8894-E5FD-DE0830506257}"/>
              </a:ext>
            </a:extLst>
          </p:cNvPr>
          <p:cNvSpPr>
            <a:spLocks noGrp="1"/>
          </p:cNvSpPr>
          <p:nvPr>
            <p:ph type="sldNum" sz="quarter" idx="12"/>
          </p:nvPr>
        </p:nvSpPr>
        <p:spPr/>
        <p:txBody>
          <a:bodyPr/>
          <a:lstStyle/>
          <a:p>
            <a:fld id="{B4EE97C2-1B06-9142-96BA-CA83F61D2850}" type="slidenum">
              <a:rPr lang="en-AU" smtClean="0"/>
              <a:t>‹#›</a:t>
            </a:fld>
            <a:endParaRPr lang="en-AU"/>
          </a:p>
        </p:txBody>
      </p:sp>
    </p:spTree>
    <p:extLst>
      <p:ext uri="{BB962C8B-B14F-4D97-AF65-F5344CB8AC3E}">
        <p14:creationId xmlns:p14="http://schemas.microsoft.com/office/powerpoint/2010/main" val="8958451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103C7-EAD9-5250-98A5-56430C3A8BAE}"/>
              </a:ext>
            </a:extLst>
          </p:cNvPr>
          <p:cNvSpPr>
            <a:spLocks noGrp="1"/>
          </p:cNvSpPr>
          <p:nvPr>
            <p:ph type="title"/>
          </p:nvPr>
        </p:nvSpPr>
        <p:spPr/>
        <p:txBody>
          <a:bodyPr/>
          <a:lstStyle/>
          <a:p>
            <a:r>
              <a:rPr lang="en-GB"/>
              <a:t>Click to edit Master title style</a:t>
            </a:r>
            <a:endParaRPr lang="en-AU"/>
          </a:p>
        </p:txBody>
      </p:sp>
      <p:sp>
        <p:nvSpPr>
          <p:cNvPr id="3" name="Vertical Text Placeholder 2">
            <a:extLst>
              <a:ext uri="{FF2B5EF4-FFF2-40B4-BE49-F238E27FC236}">
                <a16:creationId xmlns:a16="http://schemas.microsoft.com/office/drawing/2014/main" id="{FE86650B-78FC-088E-B775-6DA976AAEEA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25E897D2-27EE-D350-0592-4BB4BCB860FF}"/>
              </a:ext>
            </a:extLst>
          </p:cNvPr>
          <p:cNvSpPr>
            <a:spLocks noGrp="1"/>
          </p:cNvSpPr>
          <p:nvPr>
            <p:ph type="dt" sz="half" idx="10"/>
          </p:nvPr>
        </p:nvSpPr>
        <p:spPr/>
        <p:txBody>
          <a:bodyPr/>
          <a:lstStyle/>
          <a:p>
            <a:fld id="{F1B7C99B-7716-3748-9D05-D647F7F8C224}" type="datetimeFigureOut">
              <a:rPr lang="en-AU" smtClean="0"/>
              <a:t>30/9/2025</a:t>
            </a:fld>
            <a:endParaRPr lang="en-AU"/>
          </a:p>
        </p:txBody>
      </p:sp>
      <p:sp>
        <p:nvSpPr>
          <p:cNvPr id="5" name="Footer Placeholder 4">
            <a:extLst>
              <a:ext uri="{FF2B5EF4-FFF2-40B4-BE49-F238E27FC236}">
                <a16:creationId xmlns:a16="http://schemas.microsoft.com/office/drawing/2014/main" id="{E86A7DE0-F262-899B-FC4D-CD7C0A03D202}"/>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8F8D108-6F4A-2F34-E0AA-EEC39D7165D5}"/>
              </a:ext>
            </a:extLst>
          </p:cNvPr>
          <p:cNvSpPr>
            <a:spLocks noGrp="1"/>
          </p:cNvSpPr>
          <p:nvPr>
            <p:ph type="sldNum" sz="quarter" idx="12"/>
          </p:nvPr>
        </p:nvSpPr>
        <p:spPr/>
        <p:txBody>
          <a:bodyPr/>
          <a:lstStyle/>
          <a:p>
            <a:fld id="{B4EE97C2-1B06-9142-96BA-CA83F61D2850}" type="slidenum">
              <a:rPr lang="en-AU" smtClean="0"/>
              <a:t>‹#›</a:t>
            </a:fld>
            <a:endParaRPr lang="en-AU"/>
          </a:p>
        </p:txBody>
      </p:sp>
    </p:spTree>
    <p:extLst>
      <p:ext uri="{BB962C8B-B14F-4D97-AF65-F5344CB8AC3E}">
        <p14:creationId xmlns:p14="http://schemas.microsoft.com/office/powerpoint/2010/main" val="3920342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02307EF-85A2-779C-8205-2FE40A89A3C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AU"/>
          </a:p>
        </p:txBody>
      </p:sp>
      <p:sp>
        <p:nvSpPr>
          <p:cNvPr id="3" name="Vertical Text Placeholder 2">
            <a:extLst>
              <a:ext uri="{FF2B5EF4-FFF2-40B4-BE49-F238E27FC236}">
                <a16:creationId xmlns:a16="http://schemas.microsoft.com/office/drawing/2014/main" id="{BD7BEF9B-55DE-2875-8A9D-470DE5BCF2C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2146E4DF-8A18-DA0A-C0BC-FDF564919645}"/>
              </a:ext>
            </a:extLst>
          </p:cNvPr>
          <p:cNvSpPr>
            <a:spLocks noGrp="1"/>
          </p:cNvSpPr>
          <p:nvPr>
            <p:ph type="dt" sz="half" idx="10"/>
          </p:nvPr>
        </p:nvSpPr>
        <p:spPr/>
        <p:txBody>
          <a:bodyPr/>
          <a:lstStyle/>
          <a:p>
            <a:fld id="{F1B7C99B-7716-3748-9D05-D647F7F8C224}" type="datetimeFigureOut">
              <a:rPr lang="en-AU" smtClean="0"/>
              <a:t>30/9/2025</a:t>
            </a:fld>
            <a:endParaRPr lang="en-AU"/>
          </a:p>
        </p:txBody>
      </p:sp>
      <p:sp>
        <p:nvSpPr>
          <p:cNvPr id="5" name="Footer Placeholder 4">
            <a:extLst>
              <a:ext uri="{FF2B5EF4-FFF2-40B4-BE49-F238E27FC236}">
                <a16:creationId xmlns:a16="http://schemas.microsoft.com/office/drawing/2014/main" id="{E3199D26-3B9B-AAD3-ED11-BC2AC60DC51A}"/>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7D8A612-B873-E0AE-F8B8-9DE7F1E1C464}"/>
              </a:ext>
            </a:extLst>
          </p:cNvPr>
          <p:cNvSpPr>
            <a:spLocks noGrp="1"/>
          </p:cNvSpPr>
          <p:nvPr>
            <p:ph type="sldNum" sz="quarter" idx="12"/>
          </p:nvPr>
        </p:nvSpPr>
        <p:spPr/>
        <p:txBody>
          <a:bodyPr/>
          <a:lstStyle/>
          <a:p>
            <a:fld id="{B4EE97C2-1B06-9142-96BA-CA83F61D2850}" type="slidenum">
              <a:rPr lang="en-AU" smtClean="0"/>
              <a:t>‹#›</a:t>
            </a:fld>
            <a:endParaRPr lang="en-AU"/>
          </a:p>
        </p:txBody>
      </p:sp>
    </p:spTree>
    <p:extLst>
      <p:ext uri="{BB962C8B-B14F-4D97-AF65-F5344CB8AC3E}">
        <p14:creationId xmlns:p14="http://schemas.microsoft.com/office/powerpoint/2010/main" val="2163664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B3ECD3-E7F6-2DAB-7EA5-56D27FA2556E}"/>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E2ACE990-222A-5998-90DF-3E89E4920F5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B87E4C76-BA83-8E72-A501-CBDAAF686AD2}"/>
              </a:ext>
            </a:extLst>
          </p:cNvPr>
          <p:cNvSpPr>
            <a:spLocks noGrp="1"/>
          </p:cNvSpPr>
          <p:nvPr>
            <p:ph type="dt" sz="half" idx="10"/>
          </p:nvPr>
        </p:nvSpPr>
        <p:spPr/>
        <p:txBody>
          <a:bodyPr/>
          <a:lstStyle/>
          <a:p>
            <a:fld id="{F1B7C99B-7716-3748-9D05-D647F7F8C224}" type="datetimeFigureOut">
              <a:rPr lang="en-AU" smtClean="0"/>
              <a:t>30/9/2025</a:t>
            </a:fld>
            <a:endParaRPr lang="en-AU"/>
          </a:p>
        </p:txBody>
      </p:sp>
      <p:sp>
        <p:nvSpPr>
          <p:cNvPr id="5" name="Footer Placeholder 4">
            <a:extLst>
              <a:ext uri="{FF2B5EF4-FFF2-40B4-BE49-F238E27FC236}">
                <a16:creationId xmlns:a16="http://schemas.microsoft.com/office/drawing/2014/main" id="{E030A7B3-2FC8-094B-7E69-71439DB7E76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93FD1DC0-0855-1597-BB9A-E62830136BC3}"/>
              </a:ext>
            </a:extLst>
          </p:cNvPr>
          <p:cNvSpPr>
            <a:spLocks noGrp="1"/>
          </p:cNvSpPr>
          <p:nvPr>
            <p:ph type="sldNum" sz="quarter" idx="12"/>
          </p:nvPr>
        </p:nvSpPr>
        <p:spPr/>
        <p:txBody>
          <a:bodyPr/>
          <a:lstStyle/>
          <a:p>
            <a:fld id="{B4EE97C2-1B06-9142-96BA-CA83F61D2850}" type="slidenum">
              <a:rPr lang="en-AU" smtClean="0"/>
              <a:t>‹#›</a:t>
            </a:fld>
            <a:endParaRPr lang="en-AU"/>
          </a:p>
        </p:txBody>
      </p:sp>
    </p:spTree>
    <p:extLst>
      <p:ext uri="{BB962C8B-B14F-4D97-AF65-F5344CB8AC3E}">
        <p14:creationId xmlns:p14="http://schemas.microsoft.com/office/powerpoint/2010/main" val="23983547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BD4B3-5A93-7B9F-1534-282162AD4825}"/>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AU"/>
          </a:p>
        </p:txBody>
      </p:sp>
      <p:sp>
        <p:nvSpPr>
          <p:cNvPr id="3" name="Text Placeholder 2">
            <a:extLst>
              <a:ext uri="{FF2B5EF4-FFF2-40B4-BE49-F238E27FC236}">
                <a16:creationId xmlns:a16="http://schemas.microsoft.com/office/drawing/2014/main" id="{64A111D9-4550-C831-B760-D93B829A671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37FB79B-32DD-3650-D66A-723D199D51F9}"/>
              </a:ext>
            </a:extLst>
          </p:cNvPr>
          <p:cNvSpPr>
            <a:spLocks noGrp="1"/>
          </p:cNvSpPr>
          <p:nvPr>
            <p:ph type="dt" sz="half" idx="10"/>
          </p:nvPr>
        </p:nvSpPr>
        <p:spPr/>
        <p:txBody>
          <a:bodyPr/>
          <a:lstStyle/>
          <a:p>
            <a:fld id="{F1B7C99B-7716-3748-9D05-D647F7F8C224}" type="datetimeFigureOut">
              <a:rPr lang="en-AU" smtClean="0"/>
              <a:t>30/9/2025</a:t>
            </a:fld>
            <a:endParaRPr lang="en-AU"/>
          </a:p>
        </p:txBody>
      </p:sp>
      <p:sp>
        <p:nvSpPr>
          <p:cNvPr id="5" name="Footer Placeholder 4">
            <a:extLst>
              <a:ext uri="{FF2B5EF4-FFF2-40B4-BE49-F238E27FC236}">
                <a16:creationId xmlns:a16="http://schemas.microsoft.com/office/drawing/2014/main" id="{7332023E-DD9A-911B-FFB5-54BF610066C8}"/>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026B6CE4-E1A9-1F8C-8147-4E7F7EE55F55}"/>
              </a:ext>
            </a:extLst>
          </p:cNvPr>
          <p:cNvSpPr>
            <a:spLocks noGrp="1"/>
          </p:cNvSpPr>
          <p:nvPr>
            <p:ph type="sldNum" sz="quarter" idx="12"/>
          </p:nvPr>
        </p:nvSpPr>
        <p:spPr/>
        <p:txBody>
          <a:bodyPr/>
          <a:lstStyle/>
          <a:p>
            <a:fld id="{B4EE97C2-1B06-9142-96BA-CA83F61D2850}" type="slidenum">
              <a:rPr lang="en-AU" smtClean="0"/>
              <a:t>‹#›</a:t>
            </a:fld>
            <a:endParaRPr lang="en-AU"/>
          </a:p>
        </p:txBody>
      </p:sp>
    </p:spTree>
    <p:extLst>
      <p:ext uri="{BB962C8B-B14F-4D97-AF65-F5344CB8AC3E}">
        <p14:creationId xmlns:p14="http://schemas.microsoft.com/office/powerpoint/2010/main" val="2637759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137AD6-3AE8-AFD3-C2FE-334A64544136}"/>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51DF259E-99E9-545F-D29B-81CF3763DAD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Content Placeholder 3">
            <a:extLst>
              <a:ext uri="{FF2B5EF4-FFF2-40B4-BE49-F238E27FC236}">
                <a16:creationId xmlns:a16="http://schemas.microsoft.com/office/drawing/2014/main" id="{3E733CF2-E6B1-4BE9-3F85-680AA5D37994}"/>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Date Placeholder 4">
            <a:extLst>
              <a:ext uri="{FF2B5EF4-FFF2-40B4-BE49-F238E27FC236}">
                <a16:creationId xmlns:a16="http://schemas.microsoft.com/office/drawing/2014/main" id="{C2D07C3F-87B1-2AC9-344F-87BA88784C7E}"/>
              </a:ext>
            </a:extLst>
          </p:cNvPr>
          <p:cNvSpPr>
            <a:spLocks noGrp="1"/>
          </p:cNvSpPr>
          <p:nvPr>
            <p:ph type="dt" sz="half" idx="10"/>
          </p:nvPr>
        </p:nvSpPr>
        <p:spPr/>
        <p:txBody>
          <a:bodyPr/>
          <a:lstStyle/>
          <a:p>
            <a:fld id="{F1B7C99B-7716-3748-9D05-D647F7F8C224}" type="datetimeFigureOut">
              <a:rPr lang="en-AU" smtClean="0"/>
              <a:t>30/9/2025</a:t>
            </a:fld>
            <a:endParaRPr lang="en-AU"/>
          </a:p>
        </p:txBody>
      </p:sp>
      <p:sp>
        <p:nvSpPr>
          <p:cNvPr id="6" name="Footer Placeholder 5">
            <a:extLst>
              <a:ext uri="{FF2B5EF4-FFF2-40B4-BE49-F238E27FC236}">
                <a16:creationId xmlns:a16="http://schemas.microsoft.com/office/drawing/2014/main" id="{6255B3D0-D4AB-9587-E02B-BC8F8087F37A}"/>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8DBAEA45-AF55-2D28-11C6-CB0D3247953E}"/>
              </a:ext>
            </a:extLst>
          </p:cNvPr>
          <p:cNvSpPr>
            <a:spLocks noGrp="1"/>
          </p:cNvSpPr>
          <p:nvPr>
            <p:ph type="sldNum" sz="quarter" idx="12"/>
          </p:nvPr>
        </p:nvSpPr>
        <p:spPr/>
        <p:txBody>
          <a:bodyPr/>
          <a:lstStyle/>
          <a:p>
            <a:fld id="{B4EE97C2-1B06-9142-96BA-CA83F61D2850}" type="slidenum">
              <a:rPr lang="en-AU" smtClean="0"/>
              <a:t>‹#›</a:t>
            </a:fld>
            <a:endParaRPr lang="en-AU"/>
          </a:p>
        </p:txBody>
      </p:sp>
    </p:spTree>
    <p:extLst>
      <p:ext uri="{BB962C8B-B14F-4D97-AF65-F5344CB8AC3E}">
        <p14:creationId xmlns:p14="http://schemas.microsoft.com/office/powerpoint/2010/main" val="3263522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6F7FAF-1B05-CE23-01E7-CF46E53C9637}"/>
              </a:ext>
            </a:extLst>
          </p:cNvPr>
          <p:cNvSpPr>
            <a:spLocks noGrp="1"/>
          </p:cNvSpPr>
          <p:nvPr>
            <p:ph type="title"/>
          </p:nvPr>
        </p:nvSpPr>
        <p:spPr>
          <a:xfrm>
            <a:off x="839788" y="365125"/>
            <a:ext cx="10515600" cy="1325563"/>
          </a:xfrm>
        </p:spPr>
        <p:txBody>
          <a:bodyPr/>
          <a:lstStyle/>
          <a:p>
            <a:r>
              <a:rPr lang="en-GB"/>
              <a:t>Click to edit Master title style</a:t>
            </a:r>
            <a:endParaRPr lang="en-AU"/>
          </a:p>
        </p:txBody>
      </p:sp>
      <p:sp>
        <p:nvSpPr>
          <p:cNvPr id="3" name="Text Placeholder 2">
            <a:extLst>
              <a:ext uri="{FF2B5EF4-FFF2-40B4-BE49-F238E27FC236}">
                <a16:creationId xmlns:a16="http://schemas.microsoft.com/office/drawing/2014/main" id="{5397C382-669F-EE70-712C-0C90686961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C25C9B0-66AF-A7AF-ED28-4A88AD73452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Text Placeholder 4">
            <a:extLst>
              <a:ext uri="{FF2B5EF4-FFF2-40B4-BE49-F238E27FC236}">
                <a16:creationId xmlns:a16="http://schemas.microsoft.com/office/drawing/2014/main" id="{1BC5CBD3-76C4-ABC0-539C-54FDC1613D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30F71433-688E-767A-CEBE-8E44E32B915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7" name="Date Placeholder 6">
            <a:extLst>
              <a:ext uri="{FF2B5EF4-FFF2-40B4-BE49-F238E27FC236}">
                <a16:creationId xmlns:a16="http://schemas.microsoft.com/office/drawing/2014/main" id="{AEA4B447-7374-CDC7-0991-A24AAE31CD8B}"/>
              </a:ext>
            </a:extLst>
          </p:cNvPr>
          <p:cNvSpPr>
            <a:spLocks noGrp="1"/>
          </p:cNvSpPr>
          <p:nvPr>
            <p:ph type="dt" sz="half" idx="10"/>
          </p:nvPr>
        </p:nvSpPr>
        <p:spPr/>
        <p:txBody>
          <a:bodyPr/>
          <a:lstStyle/>
          <a:p>
            <a:fld id="{F1B7C99B-7716-3748-9D05-D647F7F8C224}" type="datetimeFigureOut">
              <a:rPr lang="en-AU" smtClean="0"/>
              <a:t>30/9/2025</a:t>
            </a:fld>
            <a:endParaRPr lang="en-AU"/>
          </a:p>
        </p:txBody>
      </p:sp>
      <p:sp>
        <p:nvSpPr>
          <p:cNvPr id="8" name="Footer Placeholder 7">
            <a:extLst>
              <a:ext uri="{FF2B5EF4-FFF2-40B4-BE49-F238E27FC236}">
                <a16:creationId xmlns:a16="http://schemas.microsoft.com/office/drawing/2014/main" id="{93C1BE15-4CC5-D1E4-D636-2FEC54A9A837}"/>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928D9C81-08A7-5F82-2DDD-E6434BAB94E6}"/>
              </a:ext>
            </a:extLst>
          </p:cNvPr>
          <p:cNvSpPr>
            <a:spLocks noGrp="1"/>
          </p:cNvSpPr>
          <p:nvPr>
            <p:ph type="sldNum" sz="quarter" idx="12"/>
          </p:nvPr>
        </p:nvSpPr>
        <p:spPr/>
        <p:txBody>
          <a:bodyPr/>
          <a:lstStyle/>
          <a:p>
            <a:fld id="{B4EE97C2-1B06-9142-96BA-CA83F61D2850}" type="slidenum">
              <a:rPr lang="en-AU" smtClean="0"/>
              <a:t>‹#›</a:t>
            </a:fld>
            <a:endParaRPr lang="en-AU"/>
          </a:p>
        </p:txBody>
      </p:sp>
    </p:spTree>
    <p:extLst>
      <p:ext uri="{BB962C8B-B14F-4D97-AF65-F5344CB8AC3E}">
        <p14:creationId xmlns:p14="http://schemas.microsoft.com/office/powerpoint/2010/main" val="992164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924A0-51A2-670A-B271-4F8C03D3DDBC}"/>
              </a:ext>
            </a:extLst>
          </p:cNvPr>
          <p:cNvSpPr>
            <a:spLocks noGrp="1"/>
          </p:cNvSpPr>
          <p:nvPr>
            <p:ph type="title"/>
          </p:nvPr>
        </p:nvSpPr>
        <p:spPr/>
        <p:txBody>
          <a:bodyPr/>
          <a:lstStyle/>
          <a:p>
            <a:r>
              <a:rPr lang="en-GB"/>
              <a:t>Click to edit Master title style</a:t>
            </a:r>
            <a:endParaRPr lang="en-AU"/>
          </a:p>
        </p:txBody>
      </p:sp>
      <p:sp>
        <p:nvSpPr>
          <p:cNvPr id="3" name="Date Placeholder 2">
            <a:extLst>
              <a:ext uri="{FF2B5EF4-FFF2-40B4-BE49-F238E27FC236}">
                <a16:creationId xmlns:a16="http://schemas.microsoft.com/office/drawing/2014/main" id="{2BE243C1-2D5A-047C-BE07-21183D46F4DB}"/>
              </a:ext>
            </a:extLst>
          </p:cNvPr>
          <p:cNvSpPr>
            <a:spLocks noGrp="1"/>
          </p:cNvSpPr>
          <p:nvPr>
            <p:ph type="dt" sz="half" idx="10"/>
          </p:nvPr>
        </p:nvSpPr>
        <p:spPr/>
        <p:txBody>
          <a:bodyPr/>
          <a:lstStyle/>
          <a:p>
            <a:fld id="{F1B7C99B-7716-3748-9D05-D647F7F8C224}" type="datetimeFigureOut">
              <a:rPr lang="en-AU" smtClean="0"/>
              <a:t>30/9/2025</a:t>
            </a:fld>
            <a:endParaRPr lang="en-AU"/>
          </a:p>
        </p:txBody>
      </p:sp>
      <p:sp>
        <p:nvSpPr>
          <p:cNvPr id="4" name="Footer Placeholder 3">
            <a:extLst>
              <a:ext uri="{FF2B5EF4-FFF2-40B4-BE49-F238E27FC236}">
                <a16:creationId xmlns:a16="http://schemas.microsoft.com/office/drawing/2014/main" id="{353ACE8C-1CA2-96C9-E628-A4C6F5C24B80}"/>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99FA24BE-E41F-EDA8-B63B-5E6EA655E774}"/>
              </a:ext>
            </a:extLst>
          </p:cNvPr>
          <p:cNvSpPr>
            <a:spLocks noGrp="1"/>
          </p:cNvSpPr>
          <p:nvPr>
            <p:ph type="sldNum" sz="quarter" idx="12"/>
          </p:nvPr>
        </p:nvSpPr>
        <p:spPr/>
        <p:txBody>
          <a:bodyPr/>
          <a:lstStyle/>
          <a:p>
            <a:fld id="{B4EE97C2-1B06-9142-96BA-CA83F61D2850}" type="slidenum">
              <a:rPr lang="en-AU" smtClean="0"/>
              <a:t>‹#›</a:t>
            </a:fld>
            <a:endParaRPr lang="en-AU"/>
          </a:p>
        </p:txBody>
      </p:sp>
    </p:spTree>
    <p:extLst>
      <p:ext uri="{BB962C8B-B14F-4D97-AF65-F5344CB8AC3E}">
        <p14:creationId xmlns:p14="http://schemas.microsoft.com/office/powerpoint/2010/main" val="12228850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A4D1A3-E003-C82B-242D-D80AE5192ED4}"/>
              </a:ext>
            </a:extLst>
          </p:cNvPr>
          <p:cNvSpPr>
            <a:spLocks noGrp="1"/>
          </p:cNvSpPr>
          <p:nvPr>
            <p:ph type="dt" sz="half" idx="10"/>
          </p:nvPr>
        </p:nvSpPr>
        <p:spPr/>
        <p:txBody>
          <a:bodyPr/>
          <a:lstStyle/>
          <a:p>
            <a:fld id="{F1B7C99B-7716-3748-9D05-D647F7F8C224}" type="datetimeFigureOut">
              <a:rPr lang="en-AU" smtClean="0"/>
              <a:t>30/9/2025</a:t>
            </a:fld>
            <a:endParaRPr lang="en-AU"/>
          </a:p>
        </p:txBody>
      </p:sp>
      <p:sp>
        <p:nvSpPr>
          <p:cNvPr id="3" name="Footer Placeholder 2">
            <a:extLst>
              <a:ext uri="{FF2B5EF4-FFF2-40B4-BE49-F238E27FC236}">
                <a16:creationId xmlns:a16="http://schemas.microsoft.com/office/drawing/2014/main" id="{8655A2AB-4C2C-F6A1-DACC-18ED16F075DF}"/>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AC7B2D8C-B81A-91C3-8E7B-A549DA9A31F9}"/>
              </a:ext>
            </a:extLst>
          </p:cNvPr>
          <p:cNvSpPr>
            <a:spLocks noGrp="1"/>
          </p:cNvSpPr>
          <p:nvPr>
            <p:ph type="sldNum" sz="quarter" idx="12"/>
          </p:nvPr>
        </p:nvSpPr>
        <p:spPr/>
        <p:txBody>
          <a:bodyPr/>
          <a:lstStyle/>
          <a:p>
            <a:fld id="{B4EE97C2-1B06-9142-96BA-CA83F61D2850}" type="slidenum">
              <a:rPr lang="en-AU" smtClean="0"/>
              <a:t>‹#›</a:t>
            </a:fld>
            <a:endParaRPr lang="en-AU"/>
          </a:p>
        </p:txBody>
      </p:sp>
    </p:spTree>
    <p:extLst>
      <p:ext uri="{BB962C8B-B14F-4D97-AF65-F5344CB8AC3E}">
        <p14:creationId xmlns:p14="http://schemas.microsoft.com/office/powerpoint/2010/main" val="3435058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C9BAD-27C8-3F2F-D8D2-6E7DE2FF023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U"/>
          </a:p>
        </p:txBody>
      </p:sp>
      <p:sp>
        <p:nvSpPr>
          <p:cNvPr id="3" name="Content Placeholder 2">
            <a:extLst>
              <a:ext uri="{FF2B5EF4-FFF2-40B4-BE49-F238E27FC236}">
                <a16:creationId xmlns:a16="http://schemas.microsoft.com/office/drawing/2014/main" id="{7FB0CB17-4255-52B9-31F1-82DCDF1596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Text Placeholder 3">
            <a:extLst>
              <a:ext uri="{FF2B5EF4-FFF2-40B4-BE49-F238E27FC236}">
                <a16:creationId xmlns:a16="http://schemas.microsoft.com/office/drawing/2014/main" id="{21F55836-28FA-6F13-755B-EB33BBCF18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53C1253-E1D5-BBFB-FAD9-762D968D9FDC}"/>
              </a:ext>
            </a:extLst>
          </p:cNvPr>
          <p:cNvSpPr>
            <a:spLocks noGrp="1"/>
          </p:cNvSpPr>
          <p:nvPr>
            <p:ph type="dt" sz="half" idx="10"/>
          </p:nvPr>
        </p:nvSpPr>
        <p:spPr/>
        <p:txBody>
          <a:bodyPr/>
          <a:lstStyle/>
          <a:p>
            <a:fld id="{F1B7C99B-7716-3748-9D05-D647F7F8C224}" type="datetimeFigureOut">
              <a:rPr lang="en-AU" smtClean="0"/>
              <a:t>30/9/2025</a:t>
            </a:fld>
            <a:endParaRPr lang="en-AU"/>
          </a:p>
        </p:txBody>
      </p:sp>
      <p:sp>
        <p:nvSpPr>
          <p:cNvPr id="6" name="Footer Placeholder 5">
            <a:extLst>
              <a:ext uri="{FF2B5EF4-FFF2-40B4-BE49-F238E27FC236}">
                <a16:creationId xmlns:a16="http://schemas.microsoft.com/office/drawing/2014/main" id="{7BA2AB3A-2EFE-0468-FDD0-2F93A9EF150F}"/>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ADE722FD-1BE6-B7C4-0E4C-EC4879FCB884}"/>
              </a:ext>
            </a:extLst>
          </p:cNvPr>
          <p:cNvSpPr>
            <a:spLocks noGrp="1"/>
          </p:cNvSpPr>
          <p:nvPr>
            <p:ph type="sldNum" sz="quarter" idx="12"/>
          </p:nvPr>
        </p:nvSpPr>
        <p:spPr/>
        <p:txBody>
          <a:bodyPr/>
          <a:lstStyle/>
          <a:p>
            <a:fld id="{B4EE97C2-1B06-9142-96BA-CA83F61D2850}" type="slidenum">
              <a:rPr lang="en-AU" smtClean="0"/>
              <a:t>‹#›</a:t>
            </a:fld>
            <a:endParaRPr lang="en-AU"/>
          </a:p>
        </p:txBody>
      </p:sp>
    </p:spTree>
    <p:extLst>
      <p:ext uri="{BB962C8B-B14F-4D97-AF65-F5344CB8AC3E}">
        <p14:creationId xmlns:p14="http://schemas.microsoft.com/office/powerpoint/2010/main" val="2911195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2B6D9-1024-71DC-483F-2EF01396C4F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U"/>
          </a:p>
        </p:txBody>
      </p:sp>
      <p:sp>
        <p:nvSpPr>
          <p:cNvPr id="3" name="Picture Placeholder 2">
            <a:extLst>
              <a:ext uri="{FF2B5EF4-FFF2-40B4-BE49-F238E27FC236}">
                <a16:creationId xmlns:a16="http://schemas.microsoft.com/office/drawing/2014/main" id="{38AEEFCD-8C79-095D-7BF5-CA3B60689F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F7BD3093-E9A1-8A3A-CB9A-C277506E60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4F652DE-2F42-709A-1C40-212F45ABB50F}"/>
              </a:ext>
            </a:extLst>
          </p:cNvPr>
          <p:cNvSpPr>
            <a:spLocks noGrp="1"/>
          </p:cNvSpPr>
          <p:nvPr>
            <p:ph type="dt" sz="half" idx="10"/>
          </p:nvPr>
        </p:nvSpPr>
        <p:spPr/>
        <p:txBody>
          <a:bodyPr/>
          <a:lstStyle/>
          <a:p>
            <a:fld id="{F1B7C99B-7716-3748-9D05-D647F7F8C224}" type="datetimeFigureOut">
              <a:rPr lang="en-AU" smtClean="0"/>
              <a:t>30/9/2025</a:t>
            </a:fld>
            <a:endParaRPr lang="en-AU"/>
          </a:p>
        </p:txBody>
      </p:sp>
      <p:sp>
        <p:nvSpPr>
          <p:cNvPr id="6" name="Footer Placeholder 5">
            <a:extLst>
              <a:ext uri="{FF2B5EF4-FFF2-40B4-BE49-F238E27FC236}">
                <a16:creationId xmlns:a16="http://schemas.microsoft.com/office/drawing/2014/main" id="{91F80277-C9AE-A102-1368-26693D7A1588}"/>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81228733-C58F-660F-256D-FA25EBAA07AD}"/>
              </a:ext>
            </a:extLst>
          </p:cNvPr>
          <p:cNvSpPr>
            <a:spLocks noGrp="1"/>
          </p:cNvSpPr>
          <p:nvPr>
            <p:ph type="sldNum" sz="quarter" idx="12"/>
          </p:nvPr>
        </p:nvSpPr>
        <p:spPr/>
        <p:txBody>
          <a:bodyPr/>
          <a:lstStyle/>
          <a:p>
            <a:fld id="{B4EE97C2-1B06-9142-96BA-CA83F61D2850}" type="slidenum">
              <a:rPr lang="en-AU" smtClean="0"/>
              <a:t>‹#›</a:t>
            </a:fld>
            <a:endParaRPr lang="en-AU"/>
          </a:p>
        </p:txBody>
      </p:sp>
    </p:spTree>
    <p:extLst>
      <p:ext uri="{BB962C8B-B14F-4D97-AF65-F5344CB8AC3E}">
        <p14:creationId xmlns:p14="http://schemas.microsoft.com/office/powerpoint/2010/main" val="2898440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354ED6-3283-8A31-2F0D-E6304C5BE0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AU"/>
          </a:p>
        </p:txBody>
      </p:sp>
      <p:sp>
        <p:nvSpPr>
          <p:cNvPr id="3" name="Text Placeholder 2">
            <a:extLst>
              <a:ext uri="{FF2B5EF4-FFF2-40B4-BE49-F238E27FC236}">
                <a16:creationId xmlns:a16="http://schemas.microsoft.com/office/drawing/2014/main" id="{56D73CBA-0C8D-19F2-A30F-8088B6BF2C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783902A7-32B9-1BBA-15D4-E85D89148C6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1B7C99B-7716-3748-9D05-D647F7F8C224}" type="datetimeFigureOut">
              <a:rPr lang="en-AU" smtClean="0"/>
              <a:t>30/9/2025</a:t>
            </a:fld>
            <a:endParaRPr lang="en-AU"/>
          </a:p>
        </p:txBody>
      </p:sp>
      <p:sp>
        <p:nvSpPr>
          <p:cNvPr id="5" name="Footer Placeholder 4">
            <a:extLst>
              <a:ext uri="{FF2B5EF4-FFF2-40B4-BE49-F238E27FC236}">
                <a16:creationId xmlns:a16="http://schemas.microsoft.com/office/drawing/2014/main" id="{301D450E-37C0-534A-911F-BC8C6BFEFC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AU"/>
          </a:p>
        </p:txBody>
      </p:sp>
      <p:sp>
        <p:nvSpPr>
          <p:cNvPr id="6" name="Slide Number Placeholder 5">
            <a:extLst>
              <a:ext uri="{FF2B5EF4-FFF2-40B4-BE49-F238E27FC236}">
                <a16:creationId xmlns:a16="http://schemas.microsoft.com/office/drawing/2014/main" id="{7C3F07B2-99BC-0329-DC5B-BD85E48B93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4EE97C2-1B06-9142-96BA-CA83F61D2850}" type="slidenum">
              <a:rPr lang="en-AU" smtClean="0"/>
              <a:t>‹#›</a:t>
            </a:fld>
            <a:endParaRPr lang="en-AU"/>
          </a:p>
        </p:txBody>
      </p:sp>
    </p:spTree>
    <p:extLst>
      <p:ext uri="{BB962C8B-B14F-4D97-AF65-F5344CB8AC3E}">
        <p14:creationId xmlns:p14="http://schemas.microsoft.com/office/powerpoint/2010/main" val="33729438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13" Type="http://schemas.openxmlformats.org/officeDocument/2006/relationships/image" Target="../media/image6.jp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4.svg"/><Relationship Id="rId5" Type="http://schemas.openxmlformats.org/officeDocument/2006/relationships/diagramQuickStyle" Target="../diagrams/quickStyle1.xml"/><Relationship Id="rId10" Type="http://schemas.openxmlformats.org/officeDocument/2006/relationships/image" Target="../media/image3.png"/><Relationship Id="rId4" Type="http://schemas.openxmlformats.org/officeDocument/2006/relationships/diagramLayout" Target="../diagrams/layout1.xml"/><Relationship Id="rId9" Type="http://schemas.openxmlformats.org/officeDocument/2006/relationships/image" Target="../media/image2.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2" Type="http://schemas.openxmlformats.org/officeDocument/2006/relationships/hyperlink" Target="https://wwfhk.awsassets.panda.org/downloads/the-state-of-hong-kong-biodiversity-2025.pdf"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B65AD6C6-41D8-BA18-E3DA-880425E5A20A}"/>
              </a:ext>
            </a:extLst>
          </p:cNvPr>
          <p:cNvSpPr>
            <a:spLocks noGrp="1"/>
          </p:cNvSpPr>
          <p:nvPr>
            <p:ph type="ctrTitle"/>
          </p:nvPr>
        </p:nvSpPr>
        <p:spPr>
          <a:xfrm>
            <a:off x="3880430" y="583345"/>
            <a:ext cx="7160357" cy="4164820"/>
          </a:xfrm>
        </p:spPr>
        <p:txBody>
          <a:bodyPr anchor="t">
            <a:normAutofit/>
          </a:bodyPr>
          <a:lstStyle/>
          <a:p>
            <a:pPr algn="r"/>
            <a:r>
              <a:rPr lang="en-AU" sz="7400">
                <a:solidFill>
                  <a:srgbClr val="FFFFFF"/>
                </a:solidFill>
              </a:rPr>
              <a:t>AI-Powered Wildlife Discovery Platform for Smart Eco-Tourism</a:t>
            </a:r>
          </a:p>
        </p:txBody>
      </p:sp>
      <p:sp>
        <p:nvSpPr>
          <p:cNvPr id="3" name="Subtitle 2">
            <a:extLst>
              <a:ext uri="{FF2B5EF4-FFF2-40B4-BE49-F238E27FC236}">
                <a16:creationId xmlns:a16="http://schemas.microsoft.com/office/drawing/2014/main" id="{F9F1918B-1425-C7C8-1C1C-E3A868DE8C31}"/>
              </a:ext>
            </a:extLst>
          </p:cNvPr>
          <p:cNvSpPr>
            <a:spLocks noGrp="1"/>
          </p:cNvSpPr>
          <p:nvPr>
            <p:ph type="subTitle" idx="1"/>
          </p:nvPr>
        </p:nvSpPr>
        <p:spPr>
          <a:xfrm>
            <a:off x="1208228" y="5972174"/>
            <a:ext cx="8578699" cy="504825"/>
          </a:xfrm>
        </p:spPr>
        <p:txBody>
          <a:bodyPr>
            <a:normAutofit/>
          </a:bodyPr>
          <a:lstStyle/>
          <a:p>
            <a:pPr algn="l"/>
            <a:r>
              <a:rPr lang="en-AU" sz="1000">
                <a:solidFill>
                  <a:srgbClr val="FFFFFF"/>
                </a:solidFill>
              </a:rPr>
              <a:t>By</a:t>
            </a:r>
          </a:p>
          <a:p>
            <a:pPr algn="l"/>
            <a:r>
              <a:rPr lang="en-AU" sz="1000">
                <a:solidFill>
                  <a:srgbClr val="FFFFFF"/>
                </a:solidFill>
              </a:rPr>
              <a:t>Man Ho (Mos) Cheung</a:t>
            </a:r>
          </a:p>
        </p:txBody>
      </p:sp>
      <p:sp>
        <p:nvSpPr>
          <p:cNvPr id="10"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4359" y="58334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endParaRPr lang="en-US">
              <a:solidFill>
                <a:srgbClr val="FFFFFF"/>
              </a:solidFill>
            </a:endParaRPr>
          </a:p>
        </p:txBody>
      </p:sp>
      <p:sp>
        <p:nvSpPr>
          <p:cNvPr id="12"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33139" y="8126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endParaRPr lang="en-US">
              <a:solidFill>
                <a:srgbClr val="FFFFFF"/>
              </a:solidFill>
            </a:endParaRPr>
          </a:p>
        </p:txBody>
      </p:sp>
      <p:sp>
        <p:nvSpPr>
          <p:cNvPr id="14"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8819" y="1037066"/>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endParaRPr lang="en-US">
              <a:solidFill>
                <a:srgbClr val="FFFFFF"/>
              </a:solidFill>
            </a:endParaRPr>
          </a:p>
        </p:txBody>
      </p:sp>
      <p:cxnSp>
        <p:nvCxnSpPr>
          <p:cNvPr id="16" name="Straight Connector 15">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56114"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8"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6425" y="5636680"/>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endParaRPr lang="en-US">
              <a:solidFill>
                <a:srgbClr val="FFFFFF"/>
              </a:solidFill>
            </a:endParaRPr>
          </a:p>
        </p:txBody>
      </p:sp>
      <p:sp>
        <p:nvSpPr>
          <p:cNvPr id="20"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45175" y="609675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endParaRPr lang="en-US">
              <a:solidFill>
                <a:srgbClr val="FFFFFF"/>
              </a:solidFill>
            </a:endParaRPr>
          </a:p>
        </p:txBody>
      </p:sp>
      <p:sp>
        <p:nvSpPr>
          <p:cNvPr id="22"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54288" y="6238029"/>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endParaRPr lang="en-US">
              <a:solidFill>
                <a:srgbClr val="FFFFFF"/>
              </a:solidFill>
            </a:endParaRPr>
          </a:p>
        </p:txBody>
      </p:sp>
    </p:spTree>
    <p:extLst>
      <p:ext uri="{BB962C8B-B14F-4D97-AF65-F5344CB8AC3E}">
        <p14:creationId xmlns:p14="http://schemas.microsoft.com/office/powerpoint/2010/main" val="1656714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1F567706-0F87-09EE-E2F5-705676142415}"/>
              </a:ext>
            </a:extLst>
          </p:cNvPr>
          <p:cNvGrpSpPr/>
          <p:nvPr/>
        </p:nvGrpSpPr>
        <p:grpSpPr>
          <a:xfrm>
            <a:off x="849702" y="1058983"/>
            <a:ext cx="5920595" cy="4740033"/>
            <a:chOff x="2032000" y="1398300"/>
            <a:chExt cx="5920595" cy="4740033"/>
          </a:xfrm>
        </p:grpSpPr>
        <p:graphicFrame>
          <p:nvGraphicFramePr>
            <p:cNvPr id="4" name="Diagram 3">
              <a:extLst>
                <a:ext uri="{FF2B5EF4-FFF2-40B4-BE49-F238E27FC236}">
                  <a16:creationId xmlns:a16="http://schemas.microsoft.com/office/drawing/2014/main" id="{0971AC23-BF02-878E-B03B-E5C5B69B570A}"/>
                </a:ext>
              </a:extLst>
            </p:cNvPr>
            <p:cNvGraphicFramePr/>
            <p:nvPr>
              <p:extLst>
                <p:ext uri="{D42A27DB-BD31-4B8C-83A1-F6EECF244321}">
                  <p14:modId xmlns:p14="http://schemas.microsoft.com/office/powerpoint/2010/main" val="1371924024"/>
                </p:ext>
              </p:extLst>
            </p:nvPr>
          </p:nvGraphicFramePr>
          <p:xfrm>
            <a:off x="2032000" y="2205318"/>
            <a:ext cx="5480424" cy="39330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2AFF0E0F-22B5-5E38-DBBA-E059F67B23AD}"/>
                </a:ext>
              </a:extLst>
            </p:cNvPr>
            <p:cNvSpPr txBox="1"/>
            <p:nvPr/>
          </p:nvSpPr>
          <p:spPr>
            <a:xfrm>
              <a:off x="2032000" y="1398300"/>
              <a:ext cx="5920595" cy="584775"/>
            </a:xfrm>
            <a:prstGeom prst="rect">
              <a:avLst/>
            </a:prstGeom>
            <a:noFill/>
          </p:spPr>
          <p:txBody>
            <a:bodyPr wrap="none" rtlCol="0">
              <a:spAutoFit/>
            </a:bodyPr>
            <a:lstStyle/>
            <a:p>
              <a:r>
                <a:rPr lang="en-AU" sz="3200" dirty="0"/>
                <a:t>Number of species in Hong Kong</a:t>
              </a:r>
            </a:p>
          </p:txBody>
        </p:sp>
      </p:grpSp>
      <p:pic>
        <p:nvPicPr>
          <p:cNvPr id="10" name="Graphic 9" descr="Lightbulb with solid fill">
            <a:extLst>
              <a:ext uri="{FF2B5EF4-FFF2-40B4-BE49-F238E27FC236}">
                <a16:creationId xmlns:a16="http://schemas.microsoft.com/office/drawing/2014/main" id="{0B821716-0FD3-89EE-DC29-9713086CC45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721327" y="376528"/>
            <a:ext cx="2064546" cy="2064546"/>
          </a:xfrm>
          <a:prstGeom prst="rect">
            <a:avLst/>
          </a:prstGeom>
        </p:spPr>
      </p:pic>
      <p:pic>
        <p:nvPicPr>
          <p:cNvPr id="12" name="Graphic 11" descr="Back with solid fill">
            <a:extLst>
              <a:ext uri="{FF2B5EF4-FFF2-40B4-BE49-F238E27FC236}">
                <a16:creationId xmlns:a16="http://schemas.microsoft.com/office/drawing/2014/main" id="{991545A9-4744-F3C9-6219-8B1B5F738382}"/>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16200000">
            <a:off x="8065477" y="2233246"/>
            <a:ext cx="914400" cy="914400"/>
          </a:xfrm>
          <a:prstGeom prst="rect">
            <a:avLst/>
          </a:prstGeom>
        </p:spPr>
      </p:pic>
      <p:pic>
        <p:nvPicPr>
          <p:cNvPr id="13" name="Graphic 12" descr="Back with solid fill">
            <a:extLst>
              <a:ext uri="{FF2B5EF4-FFF2-40B4-BE49-F238E27FC236}">
                <a16:creationId xmlns:a16="http://schemas.microsoft.com/office/drawing/2014/main" id="{3E089265-443B-97CA-DE90-FB71E78880C4}"/>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rot="16200000">
            <a:off x="10401264" y="2233246"/>
            <a:ext cx="914400" cy="914400"/>
          </a:xfrm>
          <a:prstGeom prst="rect">
            <a:avLst/>
          </a:prstGeom>
        </p:spPr>
      </p:pic>
      <p:pic>
        <p:nvPicPr>
          <p:cNvPr id="17" name="Picture 16" descr="Couple reading map">
            <a:extLst>
              <a:ext uri="{FF2B5EF4-FFF2-40B4-BE49-F238E27FC236}">
                <a16:creationId xmlns:a16="http://schemas.microsoft.com/office/drawing/2014/main" id="{85510D01-BDE6-CCCC-371B-6E8E38F988E2}"/>
              </a:ext>
            </a:extLst>
          </p:cNvPr>
          <p:cNvPicPr>
            <a:picLocks noChangeAspect="1"/>
          </p:cNvPicPr>
          <p:nvPr/>
        </p:nvPicPr>
        <p:blipFill>
          <a:blip r:embed="rId12"/>
          <a:stretch>
            <a:fillRect/>
          </a:stretch>
        </p:blipFill>
        <p:spPr>
          <a:xfrm>
            <a:off x="7419243" y="4256377"/>
            <a:ext cx="2206868" cy="1471245"/>
          </a:xfrm>
          <a:prstGeom prst="rect">
            <a:avLst/>
          </a:prstGeom>
        </p:spPr>
      </p:pic>
      <p:pic>
        <p:nvPicPr>
          <p:cNvPr id="19" name="Picture 18" descr="Mature teacher with two young women students in lab coats in chemistry lab">
            <a:extLst>
              <a:ext uri="{FF2B5EF4-FFF2-40B4-BE49-F238E27FC236}">
                <a16:creationId xmlns:a16="http://schemas.microsoft.com/office/drawing/2014/main" id="{59FF62B3-4FDB-01C6-5F5C-0EED5F635CDD}"/>
              </a:ext>
            </a:extLst>
          </p:cNvPr>
          <p:cNvPicPr>
            <a:picLocks noChangeAspect="1"/>
          </p:cNvPicPr>
          <p:nvPr/>
        </p:nvPicPr>
        <p:blipFill>
          <a:blip r:embed="rId13"/>
          <a:stretch>
            <a:fillRect/>
          </a:stretch>
        </p:blipFill>
        <p:spPr>
          <a:xfrm>
            <a:off x="9755030" y="4256377"/>
            <a:ext cx="2206868" cy="1471245"/>
          </a:xfrm>
          <a:prstGeom prst="rect">
            <a:avLst/>
          </a:prstGeom>
        </p:spPr>
      </p:pic>
      <p:sp>
        <p:nvSpPr>
          <p:cNvPr id="20" name="TextBox 19">
            <a:extLst>
              <a:ext uri="{FF2B5EF4-FFF2-40B4-BE49-F238E27FC236}">
                <a16:creationId xmlns:a16="http://schemas.microsoft.com/office/drawing/2014/main" id="{5F158B99-D415-D3BA-03DB-C2AD6D80AF96}"/>
              </a:ext>
            </a:extLst>
          </p:cNvPr>
          <p:cNvSpPr txBox="1"/>
          <p:nvPr/>
        </p:nvSpPr>
        <p:spPr>
          <a:xfrm>
            <a:off x="7582387" y="3598281"/>
            <a:ext cx="1880579" cy="523220"/>
          </a:xfrm>
          <a:prstGeom prst="rect">
            <a:avLst/>
          </a:prstGeom>
          <a:noFill/>
        </p:spPr>
        <p:txBody>
          <a:bodyPr wrap="none" rtlCol="0">
            <a:spAutoFit/>
          </a:bodyPr>
          <a:lstStyle/>
          <a:p>
            <a:r>
              <a:rPr lang="en-AU" sz="2800" dirty="0"/>
              <a:t>Awareness</a:t>
            </a:r>
          </a:p>
        </p:txBody>
      </p:sp>
      <p:sp>
        <p:nvSpPr>
          <p:cNvPr id="21" name="TextBox 20">
            <a:extLst>
              <a:ext uri="{FF2B5EF4-FFF2-40B4-BE49-F238E27FC236}">
                <a16:creationId xmlns:a16="http://schemas.microsoft.com/office/drawing/2014/main" id="{8947F423-1CAC-1287-29FF-1AC117F89C5D}"/>
              </a:ext>
            </a:extLst>
          </p:cNvPr>
          <p:cNvSpPr txBox="1"/>
          <p:nvPr/>
        </p:nvSpPr>
        <p:spPr>
          <a:xfrm>
            <a:off x="9753600" y="3598281"/>
            <a:ext cx="2213170" cy="523220"/>
          </a:xfrm>
          <a:prstGeom prst="rect">
            <a:avLst/>
          </a:prstGeom>
          <a:noFill/>
        </p:spPr>
        <p:txBody>
          <a:bodyPr wrap="none" rtlCol="0">
            <a:spAutoFit/>
          </a:bodyPr>
          <a:lstStyle/>
          <a:p>
            <a:r>
              <a:rPr lang="en-AU" sz="2800" dirty="0"/>
              <a:t>Valuable tool</a:t>
            </a:r>
          </a:p>
        </p:txBody>
      </p:sp>
      <p:sp>
        <p:nvSpPr>
          <p:cNvPr id="22" name="TextBox 21">
            <a:extLst>
              <a:ext uri="{FF2B5EF4-FFF2-40B4-BE49-F238E27FC236}">
                <a16:creationId xmlns:a16="http://schemas.microsoft.com/office/drawing/2014/main" id="{B656159B-18EF-D079-B1AD-3F2E19E0B52C}"/>
              </a:ext>
            </a:extLst>
          </p:cNvPr>
          <p:cNvSpPr txBox="1"/>
          <p:nvPr/>
        </p:nvSpPr>
        <p:spPr>
          <a:xfrm>
            <a:off x="430306" y="6121101"/>
            <a:ext cx="9477210" cy="1200329"/>
          </a:xfrm>
          <a:prstGeom prst="rect">
            <a:avLst/>
          </a:prstGeom>
          <a:noFill/>
        </p:spPr>
        <p:txBody>
          <a:bodyPr wrap="none" rtlCol="0">
            <a:spAutoFit/>
          </a:bodyPr>
          <a:lstStyle/>
          <a:p>
            <a:r>
              <a:rPr lang="en-AU" dirty="0"/>
              <a:t>WWF – The State of Hong Kong Biodiversity</a:t>
            </a:r>
            <a:br>
              <a:rPr lang="en-AU" dirty="0"/>
            </a:br>
            <a:r>
              <a:rPr lang="en-AU" dirty="0"/>
              <a:t>https://</a:t>
            </a:r>
            <a:r>
              <a:rPr lang="en-AU" dirty="0" err="1"/>
              <a:t>wwfhk.awsassets.panda.org</a:t>
            </a:r>
            <a:r>
              <a:rPr lang="en-AU" dirty="0"/>
              <a:t>/downloads/the-state-of-hong-kong-biodiversity-2025.pdf</a:t>
            </a:r>
          </a:p>
          <a:p>
            <a:endParaRPr lang="en-AU" dirty="0"/>
          </a:p>
          <a:p>
            <a:endParaRPr lang="en-AU" dirty="0"/>
          </a:p>
        </p:txBody>
      </p:sp>
    </p:spTree>
    <p:extLst>
      <p:ext uri="{BB962C8B-B14F-4D97-AF65-F5344CB8AC3E}">
        <p14:creationId xmlns:p14="http://schemas.microsoft.com/office/powerpoint/2010/main" val="28388605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1EC327B9-3C91-D180-064F-3F043348B699}"/>
              </a:ext>
            </a:extLst>
          </p:cNvPr>
          <p:cNvSpPr>
            <a:spLocks noGrp="1"/>
          </p:cNvSpPr>
          <p:nvPr>
            <p:ph type="title"/>
          </p:nvPr>
        </p:nvSpPr>
        <p:spPr>
          <a:xfrm>
            <a:off x="1188069" y="381935"/>
            <a:ext cx="4008583" cy="5974414"/>
          </a:xfrm>
        </p:spPr>
        <p:txBody>
          <a:bodyPr anchor="ctr">
            <a:normAutofit/>
          </a:bodyPr>
          <a:lstStyle/>
          <a:p>
            <a:r>
              <a:rPr lang="en-AU" sz="6200">
                <a:solidFill>
                  <a:srgbClr val="FFFFFF"/>
                </a:solidFill>
              </a:rPr>
              <a:t>Unique Future Occurrence Prediction</a:t>
            </a:r>
          </a:p>
        </p:txBody>
      </p:sp>
      <p:grpSp>
        <p:nvGrpSpPr>
          <p:cNvPr id="12" name="Group 11">
            <a:extLst>
              <a:ext uri="{FF2B5EF4-FFF2-40B4-BE49-F238E27FC236}">
                <a16:creationId xmlns:a16="http://schemas.microsoft.com/office/drawing/2014/main" id="{0474DF76-993E-44DE-AFB0-C416182ACEC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892" y="554152"/>
            <a:ext cx="574177" cy="1075866"/>
            <a:chOff x="613892" y="554152"/>
            <a:chExt cx="574177" cy="1075866"/>
          </a:xfrm>
          <a:solidFill>
            <a:srgbClr val="FFFFFF"/>
          </a:solidFill>
        </p:grpSpPr>
        <p:sp>
          <p:nvSpPr>
            <p:cNvPr id="13"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3061"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grpFill/>
            <a:ln w="776" cap="flat">
              <a:noFill/>
              <a:prstDash val="solid"/>
              <a:miter/>
            </a:ln>
          </p:spPr>
          <p:txBody>
            <a:bodyPr rtlCol="0" anchor="ctr"/>
            <a:lstStyle/>
            <a:p>
              <a:endParaRPr lang="en-US"/>
            </a:p>
          </p:txBody>
        </p:sp>
        <p:sp>
          <p:nvSpPr>
            <p:cNvPr id="14"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75643"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grpFill/>
            <a:ln w="516" cap="flat">
              <a:noFill/>
              <a:prstDash val="solid"/>
              <a:miter/>
            </a:ln>
          </p:spPr>
          <p:txBody>
            <a:bodyPr rtlCol="0" anchor="ctr"/>
            <a:lstStyle/>
            <a:p>
              <a:endParaRPr lang="en-US"/>
            </a:p>
          </p:txBody>
        </p:sp>
        <p:sp>
          <p:nvSpPr>
            <p:cNvPr id="15"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3892"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grpFill/>
            <a:ln w="751" cap="flat">
              <a:noFill/>
              <a:prstDash val="solid"/>
              <a:miter/>
            </a:ln>
          </p:spPr>
          <p:txBody>
            <a:bodyPr rtlCol="0" anchor="ctr"/>
            <a:lstStyle/>
            <a:p>
              <a:endParaRPr lang="en-US"/>
            </a:p>
          </p:txBody>
        </p:sp>
      </p:grpSp>
      <p:sp>
        <p:nvSpPr>
          <p:cNvPr id="3" name="Content Placeholder 2">
            <a:extLst>
              <a:ext uri="{FF2B5EF4-FFF2-40B4-BE49-F238E27FC236}">
                <a16:creationId xmlns:a16="http://schemas.microsoft.com/office/drawing/2014/main" id="{A6E09A95-94B4-609F-5F1B-6CBDBF5EBED2}"/>
              </a:ext>
            </a:extLst>
          </p:cNvPr>
          <p:cNvSpPr>
            <a:spLocks noGrp="1"/>
          </p:cNvSpPr>
          <p:nvPr>
            <p:ph idx="1"/>
          </p:nvPr>
        </p:nvSpPr>
        <p:spPr>
          <a:xfrm>
            <a:off x="6297233" y="518400"/>
            <a:ext cx="4771607" cy="5837949"/>
          </a:xfrm>
        </p:spPr>
        <p:txBody>
          <a:bodyPr anchor="ctr">
            <a:normAutofit/>
          </a:bodyPr>
          <a:lstStyle/>
          <a:p>
            <a:r>
              <a:rPr lang="en-AU" sz="2000">
                <a:solidFill>
                  <a:schemeClr val="tx1">
                    <a:alpha val="80000"/>
                  </a:schemeClr>
                </a:solidFill>
              </a:rPr>
              <a:t>A simple grid-based neural network model</a:t>
            </a:r>
          </a:p>
          <a:p>
            <a:pPr marL="457200" lvl="1" indent="0">
              <a:buNone/>
            </a:pPr>
            <a:r>
              <a:rPr lang="en-AU" sz="2000">
                <a:solidFill>
                  <a:schemeClr val="tx1">
                    <a:alpha val="80000"/>
                  </a:schemeClr>
                </a:solidFill>
                <a:sym typeface="Wingdings" pitchFamily="2" charset="2"/>
              </a:rPr>
              <a:t> Extinction identifications</a:t>
            </a:r>
          </a:p>
          <a:p>
            <a:pPr marL="457200" lvl="1" indent="0">
              <a:buNone/>
            </a:pPr>
            <a:r>
              <a:rPr lang="en-AU" sz="2000">
                <a:solidFill>
                  <a:schemeClr val="tx1">
                    <a:alpha val="80000"/>
                  </a:schemeClr>
                </a:solidFill>
                <a:sym typeface="Wingdings" pitchFamily="2" charset="2"/>
              </a:rPr>
              <a:t> Protected areas planning</a:t>
            </a:r>
          </a:p>
          <a:p>
            <a:pPr marL="457200" lvl="1" indent="0">
              <a:buNone/>
            </a:pPr>
            <a:r>
              <a:rPr lang="en-AU" sz="2000">
                <a:solidFill>
                  <a:schemeClr val="tx1">
                    <a:alpha val="80000"/>
                  </a:schemeClr>
                </a:solidFill>
                <a:sym typeface="Wingdings" pitchFamily="2" charset="2"/>
              </a:rPr>
              <a:t> Environmental impact assessments</a:t>
            </a:r>
            <a:endParaRPr lang="en-AU" sz="2000">
              <a:solidFill>
                <a:schemeClr val="tx1">
                  <a:alpha val="80000"/>
                </a:schemeClr>
              </a:solidFill>
            </a:endParaRPr>
          </a:p>
        </p:txBody>
      </p:sp>
      <p:cxnSp>
        <p:nvCxnSpPr>
          <p:cNvPr id="17" name="Straight Connector 16">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0394"/>
            <a:ext cx="0" cy="3238728"/>
          </a:xfrm>
          <a:prstGeom prst="line">
            <a:avLst/>
          </a:prstGeom>
          <a:ln w="25400" cap="sq">
            <a:gradFill flip="none" rotWithShape="1">
              <a:gsLst>
                <a:gs pos="0">
                  <a:schemeClr val="accent1"/>
                </a:gs>
                <a:gs pos="100000">
                  <a:schemeClr val="accent2"/>
                </a:gs>
              </a:gsLst>
              <a:lin ang="5400000" scaled="0"/>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8438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3223C7-DE36-CC1D-111C-51646FA7C100}"/>
              </a:ext>
            </a:extLst>
          </p:cNvPr>
          <p:cNvSpPr>
            <a:spLocks noGrp="1"/>
          </p:cNvSpPr>
          <p:nvPr>
            <p:ph type="title"/>
          </p:nvPr>
        </p:nvSpPr>
        <p:spPr>
          <a:xfrm>
            <a:off x="838200" y="557188"/>
            <a:ext cx="10515600" cy="1133499"/>
          </a:xfrm>
        </p:spPr>
        <p:txBody>
          <a:bodyPr>
            <a:normAutofit/>
          </a:bodyPr>
          <a:lstStyle/>
          <a:p>
            <a:pPr algn="ctr"/>
            <a:r>
              <a:rPr lang="en-AU" sz="5200"/>
              <a:t>Technical Aspects</a:t>
            </a:r>
          </a:p>
        </p:txBody>
      </p:sp>
      <p:graphicFrame>
        <p:nvGraphicFramePr>
          <p:cNvPr id="4" name="Diagram 3">
            <a:extLst>
              <a:ext uri="{FF2B5EF4-FFF2-40B4-BE49-F238E27FC236}">
                <a16:creationId xmlns:a16="http://schemas.microsoft.com/office/drawing/2014/main" id="{AEBF8E28-79B1-C0E8-3752-046BCD4436B5}"/>
              </a:ext>
            </a:extLst>
          </p:cNvPr>
          <p:cNvGraphicFramePr/>
          <p:nvPr>
            <p:extLst>
              <p:ext uri="{D42A27DB-BD31-4B8C-83A1-F6EECF244321}">
                <p14:modId xmlns:p14="http://schemas.microsoft.com/office/powerpoint/2010/main" val="1487148731"/>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913443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55A2079-FA98-4876-80F0-72364A7D2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87E8AE-80D5-5784-3033-CA71B273BCC2}"/>
              </a:ext>
            </a:extLst>
          </p:cNvPr>
          <p:cNvSpPr>
            <a:spLocks noGrp="1"/>
          </p:cNvSpPr>
          <p:nvPr>
            <p:ph type="title"/>
          </p:nvPr>
        </p:nvSpPr>
        <p:spPr>
          <a:xfrm>
            <a:off x="838200" y="557188"/>
            <a:ext cx="10515600" cy="1133499"/>
          </a:xfrm>
        </p:spPr>
        <p:txBody>
          <a:bodyPr>
            <a:normAutofit/>
          </a:bodyPr>
          <a:lstStyle/>
          <a:p>
            <a:pPr algn="ctr"/>
            <a:r>
              <a:rPr lang="en-AU" sz="5200"/>
              <a:t>Demo</a:t>
            </a:r>
          </a:p>
        </p:txBody>
      </p:sp>
      <p:graphicFrame>
        <p:nvGraphicFramePr>
          <p:cNvPr id="4" name="Diagram 3">
            <a:extLst>
              <a:ext uri="{FF2B5EF4-FFF2-40B4-BE49-F238E27FC236}">
                <a16:creationId xmlns:a16="http://schemas.microsoft.com/office/drawing/2014/main" id="{E683C7DF-9BE2-4439-7D8D-3E12729624E5}"/>
              </a:ext>
            </a:extLst>
          </p:cNvPr>
          <p:cNvGraphicFramePr/>
          <p:nvPr>
            <p:extLst>
              <p:ext uri="{D42A27DB-BD31-4B8C-83A1-F6EECF244321}">
                <p14:modId xmlns:p14="http://schemas.microsoft.com/office/powerpoint/2010/main" val="2276574872"/>
              </p:ext>
            </p:extLst>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60527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59AE3E-CF22-19B3-FA39-480FFD13D894}"/>
              </a:ext>
            </a:extLst>
          </p:cNvPr>
          <p:cNvSpPr>
            <a:spLocks noGrp="1"/>
          </p:cNvSpPr>
          <p:nvPr>
            <p:ph type="title"/>
          </p:nvPr>
        </p:nvSpPr>
        <p:spPr>
          <a:xfrm>
            <a:off x="838200" y="556995"/>
            <a:ext cx="10515600" cy="1133693"/>
          </a:xfrm>
        </p:spPr>
        <p:txBody>
          <a:bodyPr>
            <a:normAutofit/>
          </a:bodyPr>
          <a:lstStyle/>
          <a:p>
            <a:r>
              <a:rPr lang="en-AU" sz="5200"/>
              <a:t>Future Potential</a:t>
            </a:r>
          </a:p>
        </p:txBody>
      </p:sp>
      <p:graphicFrame>
        <p:nvGraphicFramePr>
          <p:cNvPr id="5" name="Content Placeholder 2">
            <a:extLst>
              <a:ext uri="{FF2B5EF4-FFF2-40B4-BE49-F238E27FC236}">
                <a16:creationId xmlns:a16="http://schemas.microsoft.com/office/drawing/2014/main" id="{67D3A96A-E848-BEE8-5362-2DB3AAAAAE7C}"/>
              </a:ext>
            </a:extLst>
          </p:cNvPr>
          <p:cNvGraphicFramePr>
            <a:graphicFrameLocks noGrp="1"/>
          </p:cNvGraphicFramePr>
          <p:nvPr>
            <p:ph idx="1"/>
            <p:extLst>
              <p:ext uri="{D42A27DB-BD31-4B8C-83A1-F6EECF244321}">
                <p14:modId xmlns:p14="http://schemas.microsoft.com/office/powerpoint/2010/main" val="314945803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631215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DAB93-B2ED-3FA3-A11A-85701863D361}"/>
              </a:ext>
            </a:extLst>
          </p:cNvPr>
          <p:cNvSpPr>
            <a:spLocks noGrp="1"/>
          </p:cNvSpPr>
          <p:nvPr>
            <p:ph type="title"/>
          </p:nvPr>
        </p:nvSpPr>
        <p:spPr/>
        <p:txBody>
          <a:bodyPr/>
          <a:lstStyle/>
          <a:p>
            <a:r>
              <a:rPr lang="en-AU" dirty="0"/>
              <a:t>References</a:t>
            </a:r>
          </a:p>
        </p:txBody>
      </p:sp>
      <p:sp>
        <p:nvSpPr>
          <p:cNvPr id="3" name="Content Placeholder 2">
            <a:extLst>
              <a:ext uri="{FF2B5EF4-FFF2-40B4-BE49-F238E27FC236}">
                <a16:creationId xmlns:a16="http://schemas.microsoft.com/office/drawing/2014/main" id="{8B3D0C58-30A2-09D2-2EFD-CD278C3A3DE5}"/>
              </a:ext>
            </a:extLst>
          </p:cNvPr>
          <p:cNvSpPr>
            <a:spLocks noGrp="1"/>
          </p:cNvSpPr>
          <p:nvPr>
            <p:ph idx="1"/>
          </p:nvPr>
        </p:nvSpPr>
        <p:spPr/>
        <p:txBody>
          <a:bodyPr/>
          <a:lstStyle/>
          <a:p>
            <a:r>
              <a:rPr lang="en-AU" dirty="0">
                <a:hlinkClick r:id="rId2"/>
              </a:rPr>
              <a:t>https://wwfhk.awsassets.panda.org/downloads/the-state-of-hong-kong-biodiversity-2025.pdf</a:t>
            </a:r>
            <a:endParaRPr lang="en-AU" dirty="0"/>
          </a:p>
        </p:txBody>
      </p:sp>
    </p:spTree>
    <p:extLst>
      <p:ext uri="{BB962C8B-B14F-4D97-AF65-F5344CB8AC3E}">
        <p14:creationId xmlns:p14="http://schemas.microsoft.com/office/powerpoint/2010/main" val="27237197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91</TotalTime>
  <Words>562</Words>
  <Application>Microsoft Macintosh PowerPoint</Application>
  <PresentationFormat>Widescreen</PresentationFormat>
  <Paragraphs>64</Paragraphs>
  <Slides>7</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Wingdings</vt:lpstr>
      <vt:lpstr>Office Theme</vt:lpstr>
      <vt:lpstr>AI-Powered Wildlife Discovery Platform for Smart Eco-Tourism</vt:lpstr>
      <vt:lpstr>PowerPoint Presentation</vt:lpstr>
      <vt:lpstr>Unique Future Occurrence Prediction</vt:lpstr>
      <vt:lpstr>Technical Aspects</vt:lpstr>
      <vt:lpstr>Demo</vt:lpstr>
      <vt:lpstr>Future Potential</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Mos Cheung</dc:creator>
  <cp:lastModifiedBy>Mos Cheung</cp:lastModifiedBy>
  <cp:revision>5</cp:revision>
  <dcterms:created xsi:type="dcterms:W3CDTF">2025-09-29T17:04:38Z</dcterms:created>
  <dcterms:modified xsi:type="dcterms:W3CDTF">2025-09-29T18:36:18Z</dcterms:modified>
</cp:coreProperties>
</file>

<file path=docProps/thumbnail.jpeg>
</file>